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2" r:id="rId4"/>
    <p:sldMasterId id="2147483703" r:id="rId5"/>
    <p:sldMasterId id="2147483704" r:id="rId6"/>
    <p:sldMasterId id="214748370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Lst>
  <p:sldSz cy="6858000" cx="9144000"/>
  <p:notesSz cx="6858000" cy="9144000"/>
  <p:embeddedFontLst>
    <p:embeddedFont>
      <p:font typeface="Cabin"/>
      <p:regular r:id="rId59"/>
      <p:bold r:id="rId60"/>
      <p:italic r:id="rId61"/>
      <p:boldItalic r:id="rId62"/>
    </p:embeddedFont>
    <p:embeddedFont>
      <p:font typeface="Open Sans SemiBold"/>
      <p:regular r:id="rId63"/>
      <p:bold r:id="rId64"/>
      <p:italic r:id="rId65"/>
      <p:boldItalic r:id="rId66"/>
    </p:embeddedFont>
    <p:embeddedFont>
      <p:font typeface="Helvetica Neue"/>
      <p:regular r:id="rId67"/>
      <p:bold r:id="rId68"/>
      <p:italic r:id="rId69"/>
      <p:boldItalic r:id="rId70"/>
    </p:embeddedFont>
    <p:embeddedFont>
      <p:font typeface="Open Sans"/>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OpenSans-italic.fntdata"/><Relationship Id="rId72" Type="http://schemas.openxmlformats.org/officeDocument/2006/relationships/font" Target="fonts/OpenSans-bold.fntdata"/><Relationship Id="rId31" Type="http://schemas.openxmlformats.org/officeDocument/2006/relationships/slide" Target="slides/slide23.xml"/><Relationship Id="rId30" Type="http://schemas.openxmlformats.org/officeDocument/2006/relationships/slide" Target="slides/slide22.xml"/><Relationship Id="rId74" Type="http://schemas.openxmlformats.org/officeDocument/2006/relationships/font" Target="fonts/OpenSans-boldItalic.fnt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OpenSans-regular.fntdata"/><Relationship Id="rId70" Type="http://schemas.openxmlformats.org/officeDocument/2006/relationships/font" Target="fonts/HelveticaNeue-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Cabin-boldItalic.fntdata"/><Relationship Id="rId61" Type="http://schemas.openxmlformats.org/officeDocument/2006/relationships/font" Target="fonts/Cabin-italic.fntdata"/><Relationship Id="rId20" Type="http://schemas.openxmlformats.org/officeDocument/2006/relationships/slide" Target="slides/slide12.xml"/><Relationship Id="rId64" Type="http://schemas.openxmlformats.org/officeDocument/2006/relationships/font" Target="fonts/OpenSansSemiBold-bold.fntdata"/><Relationship Id="rId63" Type="http://schemas.openxmlformats.org/officeDocument/2006/relationships/font" Target="fonts/OpenSansSemiBold-regular.fntdata"/><Relationship Id="rId22" Type="http://schemas.openxmlformats.org/officeDocument/2006/relationships/slide" Target="slides/slide14.xml"/><Relationship Id="rId66" Type="http://schemas.openxmlformats.org/officeDocument/2006/relationships/font" Target="fonts/OpenSansSemiBold-boldItalic.fntdata"/><Relationship Id="rId21" Type="http://schemas.openxmlformats.org/officeDocument/2006/relationships/slide" Target="slides/slide13.xml"/><Relationship Id="rId65" Type="http://schemas.openxmlformats.org/officeDocument/2006/relationships/font" Target="fonts/OpenSansSemiBold-italic.fntdata"/><Relationship Id="rId24" Type="http://schemas.openxmlformats.org/officeDocument/2006/relationships/slide" Target="slides/slide16.xml"/><Relationship Id="rId68" Type="http://schemas.openxmlformats.org/officeDocument/2006/relationships/font" Target="fonts/HelveticaNeue-bold.fntdata"/><Relationship Id="rId23" Type="http://schemas.openxmlformats.org/officeDocument/2006/relationships/slide" Target="slides/slide15.xml"/><Relationship Id="rId67" Type="http://schemas.openxmlformats.org/officeDocument/2006/relationships/font" Target="fonts/HelveticaNeue-regular.fntdata"/><Relationship Id="rId60" Type="http://schemas.openxmlformats.org/officeDocument/2006/relationships/font" Target="fonts/Cabin-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HelveticaNeue-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font" Target="fonts/Cabin-regular.fntdata"/><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464acde621_8_10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58" name="Google Shape;358;g464acde621_8_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464acde621_4_1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464acde621_4_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47441858db_1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Sheila</a:t>
            </a:r>
            <a:endParaRPr/>
          </a:p>
        </p:txBody>
      </p:sp>
      <p:sp>
        <p:nvSpPr>
          <p:cNvPr id="377" name="Google Shape;377;g47441858db_1_3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49cc91c0b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49cc91c0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7441858d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47441858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47441858db_1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47441858db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47441858db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47441858db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47441858db_1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47441858db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47441858db_1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47441858d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47441858db_1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47441858db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49a5d56a11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49a5d56a1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7441858db_1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7441858db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47441858db_1_3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47441858db_1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47441858db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47441858db_1_1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49cc91c0b6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Old Dominion is also a member but not featured in this webinar...</a:t>
            </a:r>
            <a:endParaRPr/>
          </a:p>
        </p:txBody>
      </p:sp>
      <p:sp>
        <p:nvSpPr>
          <p:cNvPr id="464" name="Google Shape;464;g49cc91c0b6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47441858db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Erin</a:t>
            </a:r>
            <a:endParaRPr/>
          </a:p>
        </p:txBody>
      </p:sp>
      <p:sp>
        <p:nvSpPr>
          <p:cNvPr id="470" name="Google Shape;470;g47441858db_1_2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4" name="Shape 474"/>
        <p:cNvGrpSpPr/>
        <p:nvPr/>
      </p:nvGrpSpPr>
      <p:grpSpPr>
        <a:xfrm>
          <a:off x="0" y="0"/>
          <a:ext cx="0" cy="0"/>
          <a:chOff x="0" y="0"/>
          <a:chExt cx="0" cy="0"/>
        </a:xfrm>
      </p:grpSpPr>
      <p:sp>
        <p:nvSpPr>
          <p:cNvPr id="475" name="Google Shape;475;g4971c64b0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4971c64b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Email domain </a:t>
            </a:r>
            <a:r>
              <a:rPr b="1" lang="en" sz="1000">
                <a:highlight>
                  <a:srgbClr val="FFFFFF"/>
                </a:highlight>
              </a:rPr>
              <a:t>.vcu.edu or vcuhealth.org as email HOT Tip</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4971c64b0f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4971c64b0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4971c64b0f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4971c64b0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FY18 26% PhD Dissertations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46190e5f8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46190e5f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4971c64b0f_1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4971c64b0f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64acde621_2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64acde62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462c3916a3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462c3916a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46190e5f8d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46190e5f8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46190e5f8d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46190e5f8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47441858db_1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Philip</a:t>
            </a:r>
            <a:endParaRPr/>
          </a:p>
        </p:txBody>
      </p:sp>
      <p:sp>
        <p:nvSpPr>
          <p:cNvPr id="540" name="Google Shape;540;g47441858db_1_3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464b8cbf77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464b8cbf7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4a3571a9c9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4a3571a9c9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4a3571a9c9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4a3571a9c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4a3571a9c9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4a3571a9c9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4a3571a9c9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4a3571a9c9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4a3571a9c9_0_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4a3571a9c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g464acde621_8_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464acde621_8_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47441858db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Sherry</a:t>
            </a:r>
            <a:endParaRPr/>
          </a:p>
        </p:txBody>
      </p:sp>
      <p:sp>
        <p:nvSpPr>
          <p:cNvPr id="594" name="Google Shape;594;g47441858db_1_3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4a3571a9c9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4a3571a9c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49cc91c0b6_0_8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49cc91c0b6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08" name="Google Shape;608;g49cc91c0b6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49cc91c0b6_0_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49cc91c0b6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6" name="Google Shape;616;g49cc91c0b6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49cc91c0b6_0_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49cc91c0b6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24" name="Google Shape;624;g49cc91c0b6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Google Shape;631;g49cc91c0b6_0_1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49cc91c0b6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33" name="Google Shape;633;g49cc91c0b6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49cc91c0b6_0_10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49cc91c0b6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42" name="Google Shape;642;g49cc91c0b6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g49cc91c0b6_0_1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49cc91c0b6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p:txBody>
      </p:sp>
      <p:sp>
        <p:nvSpPr>
          <p:cNvPr id="656" name="Google Shape;656;g49cc91c0b6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49cc91c0b6_0_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49cc91c0b6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63" name="Google Shape;663;g49cc91c0b6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49cc91c0b6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0" name="Google Shape;670;g49cc91c0b6_0_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000" u="none" cap="none" strike="noStrike">
              <a:solidFill>
                <a:schemeClr val="dk1"/>
              </a:solidFill>
              <a:latin typeface="Calibri"/>
              <a:ea typeface="Calibri"/>
              <a:cs typeface="Calibri"/>
              <a:sym typeface="Calibri"/>
            </a:endParaRPr>
          </a:p>
        </p:txBody>
      </p:sp>
      <p:sp>
        <p:nvSpPr>
          <p:cNvPr id="671" name="Google Shape;671;g49cc91c0b6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464acde621_8_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464acde621_8_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464acde621_8_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6" name="Shape 686"/>
        <p:cNvGrpSpPr/>
        <p:nvPr/>
      </p:nvGrpSpPr>
      <p:grpSpPr>
        <a:xfrm>
          <a:off x="0" y="0"/>
          <a:ext cx="0" cy="0"/>
          <a:chOff x="0" y="0"/>
          <a:chExt cx="0" cy="0"/>
        </a:xfrm>
      </p:grpSpPr>
      <p:sp>
        <p:nvSpPr>
          <p:cNvPr id="687" name="Google Shape;687;g49cc91c0b6_0_2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49cc91c0b6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64acde621_8_1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464acde621_8_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ORCID is many things</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Calibri"/>
              <a:buChar char="•"/>
            </a:pPr>
            <a:r>
              <a:rPr lang="en"/>
              <a:t>We are an identifier for researchers. This 16-character identifier can be used by researchers and scholars with their name to uniquely identify them. It is free and easy to get, and stays with the person throughout his or her career. Throughout this presentation we will refer to the identifier as the ORCID iD, which is our preference, though occasionally you may hear people talk about the identifier as the “ORCID”</a:t>
            </a:r>
            <a:endParaRPr/>
          </a:p>
          <a:p>
            <a:pPr indent="-171450" lvl="0" marL="171450" rtl="0" algn="l">
              <a:spcBef>
                <a:spcPts val="0"/>
              </a:spcBef>
              <a:spcAft>
                <a:spcPts val="0"/>
              </a:spcAft>
              <a:buClr>
                <a:schemeClr val="dk1"/>
              </a:buClr>
              <a:buSzPts val="1200"/>
              <a:buFont typeface="Calibri"/>
              <a:buChar char="•"/>
            </a:pPr>
            <a:r>
              <a:rPr lang="en"/>
              <a:t>ORCID is a registry. We provide an online registry for researchers to obtain an ORCID iD. The registry also stores an ORCID record which includes references to activities associated with the individual’s ORCID iD, such as a grant award, a publication, a data set or a research institution affiliation. The use of the registry is also free to individuals, and there they are able to control the visibility and access to the information associated to their iD.</a:t>
            </a:r>
            <a:endParaRPr/>
          </a:p>
          <a:p>
            <a:pPr indent="-171450" lvl="0" marL="171450" rtl="0" algn="l">
              <a:spcBef>
                <a:spcPts val="0"/>
              </a:spcBef>
              <a:spcAft>
                <a:spcPts val="0"/>
              </a:spcAft>
              <a:buClr>
                <a:schemeClr val="dk1"/>
              </a:buClr>
              <a:buSzPts val="1200"/>
              <a:buFont typeface="Calibri"/>
              <a:buChar char="•"/>
            </a:pPr>
            <a:r>
              <a:rPr lang="en"/>
              <a:t>ORCID is a set of standard procedures, or APIs) for connecting researchers to their affiliations and activities. I mentioned the ORCID record that is contained in the registry with the iD. This record is generally populated by ORCID members using these standard procedures or APIs. This approach enables automated, machine-to-machine additions and updates of important research activity and affiliation information.</a:t>
            </a:r>
            <a:endParaRPr/>
          </a:p>
          <a:p>
            <a:pPr indent="-171450" lvl="0" marL="171450" rtl="0" algn="l">
              <a:spcBef>
                <a:spcPts val="0"/>
              </a:spcBef>
              <a:spcAft>
                <a:spcPts val="0"/>
              </a:spcAft>
              <a:buClr>
                <a:schemeClr val="dk1"/>
              </a:buClr>
              <a:buSzPts val="1200"/>
              <a:buFont typeface="Calibri"/>
              <a:buChar char="•"/>
            </a:pPr>
            <a:r>
              <a:rPr lang="en"/>
              <a:t>ORCID is a committed community that is building connectors. The machine-to-machine additions and updates are made possible through “connectors” that are built by member organizations and the system vendors that they use. With explicit consent from the individual researchers and scholars, the ORCID community is building a connected web of trusted information that can be reliably exchanged.</a:t>
            </a:r>
            <a:endParaRPr/>
          </a:p>
          <a:p>
            <a:pPr indent="-171450" lvl="0" marL="171450" rtl="0" algn="l">
              <a:spcBef>
                <a:spcPts val="0"/>
              </a:spcBef>
              <a:spcAft>
                <a:spcPts val="0"/>
              </a:spcAft>
              <a:buClr>
                <a:schemeClr val="dk1"/>
              </a:buClr>
              <a:buSzPts val="1200"/>
              <a:buFont typeface="Calibri"/>
              <a:buChar char="•"/>
            </a:pPr>
            <a:r>
              <a:rPr lang="en"/>
              <a:t>ORCID is an international-scale open research effort. We accomplish all of these things through collaboration among the international research community of individuals and organizations. Researchers enable this information flow, allowing for global exchange of information regardless of where they are and who they collaborate with.</a:t>
            </a:r>
            <a:endParaRPr/>
          </a:p>
        </p:txBody>
      </p:sp>
      <p:sp>
        <p:nvSpPr>
          <p:cNvPr id="332" name="Google Shape;332;g464acde621_8_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464acde621_8_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464acde621_8_1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 general, ORCID’s vision is a world where all who participate in research, scholarship and innovation and uniquely identified and connected to their contributions and affiliations across time, disciplines, and borders.</a:t>
            </a:r>
            <a:endParaRPr/>
          </a:p>
        </p:txBody>
      </p:sp>
      <p:sp>
        <p:nvSpPr>
          <p:cNvPr id="342" name="Google Shape;342;g464acde621_8_1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464acde621_8_1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464acde621_8_1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64acde621_8_1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464acde621_8_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5.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5.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showMasterSp="0">
  <p:cSld name="1_Title Slide">
    <p:spTree>
      <p:nvGrpSpPr>
        <p:cNvPr id="50" name="Shape 50"/>
        <p:cNvGrpSpPr/>
        <p:nvPr/>
      </p:nvGrpSpPr>
      <p:grpSpPr>
        <a:xfrm>
          <a:off x="0" y="0"/>
          <a:ext cx="0" cy="0"/>
          <a:chOff x="0" y="0"/>
          <a:chExt cx="0" cy="0"/>
        </a:xfrm>
      </p:grpSpPr>
      <p:pic>
        <p:nvPicPr>
          <p:cNvPr descr="books.jpg" id="51" name="Google Shape;51;p13"/>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52" name="Google Shape;52;p13"/>
          <p:cNvSpPr/>
          <p:nvPr/>
        </p:nvSpPr>
        <p:spPr>
          <a:xfrm>
            <a:off x="-108550" y="-114024"/>
            <a:ext cx="9357000" cy="6036000"/>
          </a:xfrm>
          <a:prstGeom prst="rect">
            <a:avLst/>
          </a:prstGeom>
          <a:solidFill>
            <a:srgbClr val="E16D2E"/>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53" name="Google Shape;53;p13"/>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star.eps" id="54" name="Google Shape;54;p13"/>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55" name="Google Shape;55;p13"/>
          <p:cNvCxnSpPr/>
          <p:nvPr/>
        </p:nvCxnSpPr>
        <p:spPr>
          <a:xfrm>
            <a:off x="685800" y="4146341"/>
            <a:ext cx="7848600" cy="1500"/>
          </a:xfrm>
          <a:prstGeom prst="straightConnector1">
            <a:avLst/>
          </a:prstGeom>
          <a:noFill/>
          <a:ln cap="flat" cmpd="sng" w="19050">
            <a:solidFill>
              <a:schemeClr val="lt1"/>
            </a:solidFill>
            <a:prstDash val="solid"/>
            <a:round/>
            <a:headEnd len="sm" w="sm" type="none"/>
            <a:tailEnd len="sm" w="sm" type="none"/>
          </a:ln>
        </p:spPr>
      </p:cxnSp>
      <p:sp>
        <p:nvSpPr>
          <p:cNvPr id="56" name="Google Shape;56;p13"/>
          <p:cNvSpPr txBox="1"/>
          <p:nvPr>
            <p:ph type="ctrTitle"/>
          </p:nvPr>
        </p:nvSpPr>
        <p:spPr>
          <a:xfrm>
            <a:off x="685800" y="1146284"/>
            <a:ext cx="7848600" cy="192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FFFFFF"/>
              </a:buClr>
              <a:buSzPts val="5400"/>
              <a:buFont typeface="Arial"/>
              <a:buNone/>
              <a:defRPr b="0" i="0" sz="5400" u="none" cap="none" strike="noStrike">
                <a:solidFill>
                  <a:srgbClr val="FFFFFF"/>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7" name="Google Shape;57;p13"/>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chemeClr val="lt1"/>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160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160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160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1600"/>
              </a:spcBef>
              <a:spcAft>
                <a:spcPts val="160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58" name="Google Shape;58;p13"/>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9" name="Shape 59"/>
        <p:cNvGrpSpPr/>
        <p:nvPr/>
      </p:nvGrpSpPr>
      <p:grpSpPr>
        <a:xfrm>
          <a:off x="0" y="0"/>
          <a:ext cx="0" cy="0"/>
          <a:chOff x="0" y="0"/>
          <a:chExt cx="0" cy="0"/>
        </a:xfrm>
      </p:grpSpPr>
      <p:sp>
        <p:nvSpPr>
          <p:cNvPr id="60" name="Google Shape;60;p14"/>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1" name="Google Shape;61;p14"/>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16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160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160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160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160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160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160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1600"/>
              </a:spcBef>
              <a:spcAft>
                <a:spcPts val="160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62" name="Google Shape;62;p14"/>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showMasterSp="0">
  <p:cSld name="2_Title Slide">
    <p:spTree>
      <p:nvGrpSpPr>
        <p:cNvPr id="63" name="Shape 63"/>
        <p:cNvGrpSpPr/>
        <p:nvPr/>
      </p:nvGrpSpPr>
      <p:grpSpPr>
        <a:xfrm>
          <a:off x="0" y="0"/>
          <a:ext cx="0" cy="0"/>
          <a:chOff x="0" y="0"/>
          <a:chExt cx="0" cy="0"/>
        </a:xfrm>
      </p:grpSpPr>
      <p:pic>
        <p:nvPicPr>
          <p:cNvPr descr="interior.jpg" id="64" name="Google Shape;64;p15"/>
          <p:cNvPicPr preferRelativeResize="0"/>
          <p:nvPr/>
        </p:nvPicPr>
        <p:blipFill rotWithShape="1">
          <a:blip r:embed="rId2">
            <a:alphaModFix/>
          </a:blip>
          <a:srcRect b="0" l="0" r="0" t="0"/>
          <a:stretch/>
        </p:blipFill>
        <p:spPr>
          <a:xfrm>
            <a:off x="3938016" y="0"/>
            <a:ext cx="5205983" cy="6857998"/>
          </a:xfrm>
          <a:prstGeom prst="rect">
            <a:avLst/>
          </a:prstGeom>
          <a:noFill/>
          <a:ln>
            <a:noFill/>
          </a:ln>
        </p:spPr>
      </p:pic>
      <p:sp>
        <p:nvSpPr>
          <p:cNvPr id="65" name="Google Shape;65;p15"/>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rgbClr val="A6A6A6"/>
                </a:solidFill>
                <a:latin typeface="Arial"/>
                <a:ea typeface="Arial"/>
                <a:cs typeface="Arial"/>
                <a:sym typeface="Arial"/>
              </a:rPr>
              <a:t>lyrasis.org</a:t>
            </a:r>
            <a:endParaRPr sz="1000">
              <a:solidFill>
                <a:srgbClr val="A6A6A6"/>
              </a:solidFill>
              <a:latin typeface="Arial"/>
              <a:ea typeface="Arial"/>
              <a:cs typeface="Arial"/>
              <a:sym typeface="Arial"/>
            </a:endParaRPr>
          </a:p>
        </p:txBody>
      </p:sp>
      <p:sp>
        <p:nvSpPr>
          <p:cNvPr id="66" name="Google Shape;66;p15"/>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FFFFFF"/>
                </a:solidFill>
                <a:latin typeface="Arial"/>
                <a:ea typeface="Arial"/>
                <a:cs typeface="Arial"/>
                <a:sym typeface="Arial"/>
              </a:defRPr>
            </a:lvl1pPr>
            <a:lvl2pPr indent="0" lvl="1" marL="0" marR="0" rtl="0" algn="r">
              <a:spcBef>
                <a:spcPts val="0"/>
              </a:spcBef>
              <a:buNone/>
              <a:defRPr b="1" sz="1400">
                <a:solidFill>
                  <a:srgbClr val="FFFFFF"/>
                </a:solidFill>
                <a:latin typeface="Arial"/>
                <a:ea typeface="Arial"/>
                <a:cs typeface="Arial"/>
                <a:sym typeface="Arial"/>
              </a:defRPr>
            </a:lvl2pPr>
            <a:lvl3pPr indent="0" lvl="2" marL="0" marR="0" rtl="0" algn="r">
              <a:spcBef>
                <a:spcPts val="0"/>
              </a:spcBef>
              <a:buNone/>
              <a:defRPr b="1" sz="1400">
                <a:solidFill>
                  <a:srgbClr val="FFFFFF"/>
                </a:solidFill>
                <a:latin typeface="Arial"/>
                <a:ea typeface="Arial"/>
                <a:cs typeface="Arial"/>
                <a:sym typeface="Arial"/>
              </a:defRPr>
            </a:lvl3pPr>
            <a:lvl4pPr indent="0" lvl="3" marL="0" marR="0" rtl="0" algn="r">
              <a:spcBef>
                <a:spcPts val="0"/>
              </a:spcBef>
              <a:buNone/>
              <a:defRPr b="1" sz="1400">
                <a:solidFill>
                  <a:srgbClr val="FFFFFF"/>
                </a:solidFill>
                <a:latin typeface="Arial"/>
                <a:ea typeface="Arial"/>
                <a:cs typeface="Arial"/>
                <a:sym typeface="Arial"/>
              </a:defRPr>
            </a:lvl4pPr>
            <a:lvl5pPr indent="0" lvl="4" marL="0" marR="0" rtl="0" algn="r">
              <a:spcBef>
                <a:spcPts val="0"/>
              </a:spcBef>
              <a:buNone/>
              <a:defRPr b="1" sz="1400">
                <a:solidFill>
                  <a:srgbClr val="FFFFFF"/>
                </a:solidFill>
                <a:latin typeface="Arial"/>
                <a:ea typeface="Arial"/>
                <a:cs typeface="Arial"/>
                <a:sym typeface="Arial"/>
              </a:defRPr>
            </a:lvl5pPr>
            <a:lvl6pPr indent="0" lvl="5" marL="0" marR="0" rtl="0" algn="r">
              <a:spcBef>
                <a:spcPts val="0"/>
              </a:spcBef>
              <a:buNone/>
              <a:defRPr b="1" sz="1400">
                <a:solidFill>
                  <a:srgbClr val="FFFFFF"/>
                </a:solidFill>
                <a:latin typeface="Arial"/>
                <a:ea typeface="Arial"/>
                <a:cs typeface="Arial"/>
                <a:sym typeface="Arial"/>
              </a:defRPr>
            </a:lvl6pPr>
            <a:lvl7pPr indent="0" lvl="6" marL="0" marR="0" rtl="0" algn="r">
              <a:spcBef>
                <a:spcPts val="0"/>
              </a:spcBef>
              <a:buNone/>
              <a:defRPr b="1" sz="1400">
                <a:solidFill>
                  <a:srgbClr val="FFFFFF"/>
                </a:solidFill>
                <a:latin typeface="Arial"/>
                <a:ea typeface="Arial"/>
                <a:cs typeface="Arial"/>
                <a:sym typeface="Arial"/>
              </a:defRPr>
            </a:lvl7pPr>
            <a:lvl8pPr indent="0" lvl="7" marL="0" marR="0" rtl="0" algn="r">
              <a:spcBef>
                <a:spcPts val="0"/>
              </a:spcBef>
              <a:buNone/>
              <a:defRPr b="1" sz="1400">
                <a:solidFill>
                  <a:srgbClr val="FFFFFF"/>
                </a:solidFill>
                <a:latin typeface="Arial"/>
                <a:ea typeface="Arial"/>
                <a:cs typeface="Arial"/>
                <a:sym typeface="Arial"/>
              </a:defRPr>
            </a:lvl8pPr>
            <a:lvl9pPr indent="0" lvl="8" marL="0" marR="0" rtl="0" algn="r">
              <a:spcBef>
                <a:spcPts val="0"/>
              </a:spcBef>
              <a:buNone/>
              <a:defRPr b="1" sz="14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xt slide">
  <p:cSld name="Text slide">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6"/>
          <p:cNvSpPr txBox="1"/>
          <p:nvPr>
            <p:ph type="title"/>
          </p:nvPr>
        </p:nvSpPr>
        <p:spPr>
          <a:xfrm>
            <a:off x="310244" y="365126"/>
            <a:ext cx="8539800" cy="14028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8436B"/>
              </a:buClr>
              <a:buSzPts val="3600"/>
              <a:buFont typeface="Avenir"/>
              <a:buNone/>
              <a:defRPr b="0" i="0" sz="3600" u="none" cap="none" strike="noStrike">
                <a:solidFill>
                  <a:srgbClr val="28436B"/>
                </a:solidFill>
                <a:latin typeface="Avenir"/>
                <a:ea typeface="Avenir"/>
                <a:cs typeface="Avenir"/>
                <a:sym typeface="Avenir"/>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9" name="Google Shape;69;p16"/>
          <p:cNvSpPr txBox="1"/>
          <p:nvPr>
            <p:ph idx="1" type="body"/>
          </p:nvPr>
        </p:nvSpPr>
        <p:spPr>
          <a:xfrm>
            <a:off x="310753" y="1833563"/>
            <a:ext cx="8539200" cy="3892500"/>
          </a:xfrm>
          <a:prstGeom prst="rect">
            <a:avLst/>
          </a:prstGeom>
          <a:noFill/>
          <a:ln>
            <a:noFill/>
          </a:ln>
        </p:spPr>
        <p:txBody>
          <a:bodyPr anchorCtr="0" anchor="t" bIns="45700" lIns="91425" spcFirstLastPara="1" rIns="91425" wrap="square" tIns="45700"/>
          <a:lstStyle>
            <a:lvl1pPr indent="-381000" lvl="0" marL="457200" marR="0" rtl="0" algn="l">
              <a:lnSpc>
                <a:spcPct val="100000"/>
              </a:lnSpc>
              <a:spcBef>
                <a:spcPts val="1000"/>
              </a:spcBef>
              <a:spcAft>
                <a:spcPts val="0"/>
              </a:spcAft>
              <a:buClr>
                <a:srgbClr val="3A3838"/>
              </a:buClr>
              <a:buSzPts val="2400"/>
              <a:buFont typeface="Arial"/>
              <a:buChar char="•"/>
              <a:defRPr b="0" i="0" sz="2400" u="none" cap="none" strike="noStrike">
                <a:solidFill>
                  <a:srgbClr val="3A3838"/>
                </a:solidFill>
                <a:latin typeface="Avenir"/>
                <a:ea typeface="Avenir"/>
                <a:cs typeface="Avenir"/>
                <a:sym typeface="Avenir"/>
              </a:defRPr>
            </a:lvl1pPr>
            <a:lvl2pPr indent="-342900" lvl="1" marL="914400" marR="0" rtl="0" algn="l">
              <a:lnSpc>
                <a:spcPct val="100000"/>
              </a:lnSpc>
              <a:spcBef>
                <a:spcPts val="1600"/>
              </a:spcBef>
              <a:spcAft>
                <a:spcPts val="0"/>
              </a:spcAft>
              <a:buClr>
                <a:srgbClr val="3A3838"/>
              </a:buClr>
              <a:buSzPts val="1800"/>
              <a:buFont typeface="Arial"/>
              <a:buChar char="•"/>
              <a:defRPr b="0" i="0" sz="1800" u="none" cap="none" strike="noStrike">
                <a:solidFill>
                  <a:srgbClr val="3A3838"/>
                </a:solidFill>
                <a:latin typeface="Avenir"/>
                <a:ea typeface="Avenir"/>
                <a:cs typeface="Avenir"/>
                <a:sym typeface="Avenir"/>
              </a:defRPr>
            </a:lvl2pPr>
            <a:lvl3pPr indent="-355600" lvl="2" marL="1371600" marR="0" rtl="0" algn="l">
              <a:lnSpc>
                <a:spcPct val="100000"/>
              </a:lnSpc>
              <a:spcBef>
                <a:spcPts val="1600"/>
              </a:spcBef>
              <a:spcAft>
                <a:spcPts val="0"/>
              </a:spcAft>
              <a:buClr>
                <a:srgbClr val="3A3838"/>
              </a:buClr>
              <a:buSzPts val="2000"/>
              <a:buFont typeface="Arial"/>
              <a:buChar char="•"/>
              <a:defRPr b="0" i="0" sz="2000" u="none" cap="none" strike="noStrike">
                <a:solidFill>
                  <a:srgbClr val="3A3838"/>
                </a:solidFill>
                <a:latin typeface="Avenir"/>
                <a:ea typeface="Avenir"/>
                <a:cs typeface="Avenir"/>
                <a:sym typeface="Avenir"/>
              </a:defRPr>
            </a:lvl3pPr>
            <a:lvl4pPr indent="-342900" lvl="3" marL="1828800" marR="0" rtl="0" algn="l">
              <a:lnSpc>
                <a:spcPct val="100000"/>
              </a:lnSpc>
              <a:spcBef>
                <a:spcPts val="1600"/>
              </a:spcBef>
              <a:spcAft>
                <a:spcPts val="0"/>
              </a:spcAft>
              <a:buClr>
                <a:srgbClr val="3A3838"/>
              </a:buClr>
              <a:buSzPts val="1800"/>
              <a:buFont typeface="Arial"/>
              <a:buChar char="•"/>
              <a:defRPr b="0" i="0" sz="1800" u="none" cap="none" strike="noStrike">
                <a:solidFill>
                  <a:srgbClr val="3A3838"/>
                </a:solidFill>
                <a:latin typeface="Avenir"/>
                <a:ea typeface="Avenir"/>
                <a:cs typeface="Avenir"/>
                <a:sym typeface="Avenir"/>
              </a:defRPr>
            </a:lvl4pPr>
            <a:lvl5pPr indent="-342900" lvl="4" marL="2286000" marR="0" rtl="0" algn="l">
              <a:lnSpc>
                <a:spcPct val="100000"/>
              </a:lnSpc>
              <a:spcBef>
                <a:spcPts val="1600"/>
              </a:spcBef>
              <a:spcAft>
                <a:spcPts val="0"/>
              </a:spcAft>
              <a:buClr>
                <a:srgbClr val="3A3838"/>
              </a:buClr>
              <a:buSzPts val="1800"/>
              <a:buFont typeface="Arial"/>
              <a:buChar char="•"/>
              <a:defRPr b="0" i="0" sz="1800" u="none" cap="none" strike="noStrike">
                <a:solidFill>
                  <a:srgbClr val="3A3838"/>
                </a:solidFill>
                <a:latin typeface="Avenir"/>
                <a:ea typeface="Avenir"/>
                <a:cs typeface="Avenir"/>
                <a:sym typeface="Avenir"/>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bg>
      <p:bgPr>
        <a:solidFill>
          <a:srgbClr val="A4CD39"/>
        </a:solidFill>
      </p:bgPr>
    </p:bg>
    <p:spTree>
      <p:nvGrpSpPr>
        <p:cNvPr id="70" name="Shape 70"/>
        <p:cNvGrpSpPr/>
        <p:nvPr/>
      </p:nvGrpSpPr>
      <p:grpSpPr>
        <a:xfrm>
          <a:off x="0" y="0"/>
          <a:ext cx="0" cy="0"/>
          <a:chOff x="0" y="0"/>
          <a:chExt cx="0" cy="0"/>
        </a:xfrm>
      </p:grpSpPr>
      <p:sp>
        <p:nvSpPr>
          <p:cNvPr id="71" name="Google Shape;71;p17"/>
          <p:cNvSpPr txBox="1"/>
          <p:nvPr>
            <p:ph type="title"/>
          </p:nvPr>
        </p:nvSpPr>
        <p:spPr>
          <a:xfrm>
            <a:off x="969264" y="2551200"/>
            <a:ext cx="7315200" cy="914400"/>
          </a:xfrm>
          <a:prstGeom prst="rect">
            <a:avLst/>
          </a:prstGeom>
          <a:noFill/>
          <a:ln>
            <a:noFill/>
          </a:ln>
        </p:spPr>
        <p:txBody>
          <a:bodyPr anchorCtr="0" anchor="b" bIns="45700" lIns="0" spcFirstLastPara="1" rIns="0" wrap="square" tIns="45700"/>
          <a:lstStyle>
            <a:lvl1pPr lvl="0" marR="0" rtl="0" algn="l">
              <a:lnSpc>
                <a:spcPct val="90909"/>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72" name="Google Shape;72;p17"/>
          <p:cNvSpPr txBox="1"/>
          <p:nvPr>
            <p:ph idx="1" type="body"/>
          </p:nvPr>
        </p:nvSpPr>
        <p:spPr>
          <a:xfrm>
            <a:off x="969264" y="3557040"/>
            <a:ext cx="7315200" cy="1600200"/>
          </a:xfrm>
          <a:prstGeom prst="rect">
            <a:avLst/>
          </a:prstGeom>
          <a:noFill/>
          <a:ln>
            <a:noFill/>
          </a:ln>
        </p:spPr>
        <p:txBody>
          <a:bodyPr anchorCtr="0" anchor="t" bIns="45700" lIns="0" spcFirstLastPara="1" rIns="0" wrap="square" tIns="45700"/>
          <a:lstStyle>
            <a:lvl1pPr indent="-228600" lvl="0" marL="457200" marR="0" rtl="0" algn="l">
              <a:lnSpc>
                <a:spcPct val="100000"/>
              </a:lnSpc>
              <a:spcBef>
                <a:spcPts val="1000"/>
              </a:spcBef>
              <a:spcAft>
                <a:spcPts val="0"/>
              </a:spcAft>
              <a:buClr>
                <a:srgbClr val="D1E69A"/>
              </a:buClr>
              <a:buSzPts val="2400"/>
              <a:buFont typeface="Arial"/>
              <a:buNone/>
              <a:defRPr b="0" i="0" sz="2400" u="none" cap="none" strike="noStrike">
                <a:solidFill>
                  <a:srgbClr val="D1E69A"/>
                </a:solidFill>
                <a:latin typeface="Open Sans"/>
                <a:ea typeface="Open Sans"/>
                <a:cs typeface="Open Sans"/>
                <a:sym typeface="Open Sans"/>
              </a:defRPr>
            </a:lvl1pPr>
            <a:lvl2pPr indent="-228600" lvl="1" marL="914400" marR="0" rtl="0" algn="l">
              <a:lnSpc>
                <a:spcPct val="100000"/>
              </a:lnSpc>
              <a:spcBef>
                <a:spcPts val="600"/>
              </a:spcBef>
              <a:spcAft>
                <a:spcPts val="0"/>
              </a:spcAft>
              <a:buClr>
                <a:srgbClr val="C1DB8E"/>
              </a:buClr>
              <a:buSzPts val="1800"/>
              <a:buFont typeface="Arial"/>
              <a:buNone/>
              <a:defRPr b="0" i="0" sz="1800" u="none" cap="none" strike="noStrike">
                <a:solidFill>
                  <a:srgbClr val="C1DB8E"/>
                </a:solidFill>
                <a:latin typeface="Open Sans"/>
                <a:ea typeface="Open Sans"/>
                <a:cs typeface="Open Sans"/>
                <a:sym typeface="Open Sans"/>
              </a:defRPr>
            </a:lvl2pPr>
            <a:lvl3pPr indent="-228600" lvl="2" marL="1371600" marR="0" rtl="0" algn="l">
              <a:lnSpc>
                <a:spcPct val="100000"/>
              </a:lnSpc>
              <a:spcBef>
                <a:spcPts val="600"/>
              </a:spcBef>
              <a:spcAft>
                <a:spcPts val="0"/>
              </a:spcAft>
              <a:buClr>
                <a:srgbClr val="C1DB8E"/>
              </a:buClr>
              <a:buSzPts val="1600"/>
              <a:buFont typeface="Arial"/>
              <a:buNone/>
              <a:defRPr b="0" i="0" sz="1600" u="none" cap="none" strike="noStrike">
                <a:solidFill>
                  <a:srgbClr val="C1DB8E"/>
                </a:solidFill>
                <a:latin typeface="Open Sans"/>
                <a:ea typeface="Open Sans"/>
                <a:cs typeface="Open Sans"/>
                <a:sym typeface="Open Sans"/>
              </a:defRPr>
            </a:lvl3pPr>
            <a:lvl4pPr indent="-228600" lvl="3" marL="1828800" marR="0" rtl="0" algn="l">
              <a:lnSpc>
                <a:spcPct val="100000"/>
              </a:lnSpc>
              <a:spcBef>
                <a:spcPts val="600"/>
              </a:spcBef>
              <a:spcAft>
                <a:spcPts val="0"/>
              </a:spcAft>
              <a:buClr>
                <a:srgbClr val="C1DB8E"/>
              </a:buClr>
              <a:buSzPts val="1400"/>
              <a:buFont typeface="Arial"/>
              <a:buNone/>
              <a:defRPr b="0" i="0" sz="1400" u="none" cap="none" strike="noStrike">
                <a:solidFill>
                  <a:srgbClr val="C1DB8E"/>
                </a:solidFill>
                <a:latin typeface="Open Sans"/>
                <a:ea typeface="Open Sans"/>
                <a:cs typeface="Open Sans"/>
                <a:sym typeface="Open Sans"/>
              </a:defRPr>
            </a:lvl4pPr>
            <a:lvl5pPr indent="-228600" lvl="4" marL="2286000" marR="0" rtl="0" algn="l">
              <a:lnSpc>
                <a:spcPct val="100000"/>
              </a:lnSpc>
              <a:spcBef>
                <a:spcPts val="600"/>
              </a:spcBef>
              <a:spcAft>
                <a:spcPts val="0"/>
              </a:spcAft>
              <a:buClr>
                <a:srgbClr val="C1DB8E"/>
              </a:buClr>
              <a:buSzPts val="1400"/>
              <a:buFont typeface="Arial"/>
              <a:buNone/>
              <a:defRPr b="0" i="0" sz="1400" u="none" cap="none" strike="noStrike">
                <a:solidFill>
                  <a:srgbClr val="C1DB8E"/>
                </a:solidFill>
                <a:latin typeface="Open Sans"/>
                <a:ea typeface="Open Sans"/>
                <a:cs typeface="Open Sans"/>
                <a:sym typeface="Open Sans"/>
              </a:defRPr>
            </a:lvl5pPr>
            <a:lvl6pPr indent="-228600" lvl="5" marL="2743200" marR="0" rtl="0" algn="l">
              <a:lnSpc>
                <a:spcPct val="90000"/>
              </a:lnSpc>
              <a:spcBef>
                <a:spcPts val="600"/>
              </a:spcBef>
              <a:spcAft>
                <a:spcPts val="0"/>
              </a:spcAft>
              <a:buClr>
                <a:srgbClr val="C1DB8E"/>
              </a:buClr>
              <a:buSzPts val="1400"/>
              <a:buFont typeface="Arial"/>
              <a:buNone/>
              <a:defRPr b="0" i="0" sz="1400" u="none" cap="none" strike="noStrike">
                <a:solidFill>
                  <a:srgbClr val="C1DB8E"/>
                </a:solidFill>
                <a:latin typeface="Calibri"/>
                <a:ea typeface="Calibri"/>
                <a:cs typeface="Calibri"/>
                <a:sym typeface="Calibri"/>
              </a:defRPr>
            </a:lvl6pPr>
            <a:lvl7pPr indent="-228600" lvl="6" marL="3200400" marR="0" rtl="0" algn="l">
              <a:lnSpc>
                <a:spcPct val="90000"/>
              </a:lnSpc>
              <a:spcBef>
                <a:spcPts val="1600"/>
              </a:spcBef>
              <a:spcAft>
                <a:spcPts val="0"/>
              </a:spcAft>
              <a:buClr>
                <a:srgbClr val="C1DB8E"/>
              </a:buClr>
              <a:buSzPts val="1400"/>
              <a:buFont typeface="Arial"/>
              <a:buNone/>
              <a:defRPr b="0" i="0" sz="1400" u="none" cap="none" strike="noStrike">
                <a:solidFill>
                  <a:srgbClr val="C1DB8E"/>
                </a:solidFill>
                <a:latin typeface="Calibri"/>
                <a:ea typeface="Calibri"/>
                <a:cs typeface="Calibri"/>
                <a:sym typeface="Calibri"/>
              </a:defRPr>
            </a:lvl7pPr>
            <a:lvl8pPr indent="-228600" lvl="7" marL="3657600" marR="0" rtl="0" algn="l">
              <a:lnSpc>
                <a:spcPct val="90000"/>
              </a:lnSpc>
              <a:spcBef>
                <a:spcPts val="1600"/>
              </a:spcBef>
              <a:spcAft>
                <a:spcPts val="0"/>
              </a:spcAft>
              <a:buClr>
                <a:srgbClr val="C1DB8E"/>
              </a:buClr>
              <a:buSzPts val="1400"/>
              <a:buFont typeface="Arial"/>
              <a:buNone/>
              <a:defRPr b="0" i="0" sz="1400" u="none" cap="none" strike="noStrike">
                <a:solidFill>
                  <a:srgbClr val="C1DB8E"/>
                </a:solidFill>
                <a:latin typeface="Calibri"/>
                <a:ea typeface="Calibri"/>
                <a:cs typeface="Calibri"/>
                <a:sym typeface="Calibri"/>
              </a:defRPr>
            </a:lvl8pPr>
            <a:lvl9pPr indent="-228600" lvl="8" marL="4114800" marR="0" rtl="0" algn="l">
              <a:lnSpc>
                <a:spcPct val="90000"/>
              </a:lnSpc>
              <a:spcBef>
                <a:spcPts val="1600"/>
              </a:spcBef>
              <a:spcAft>
                <a:spcPts val="1600"/>
              </a:spcAft>
              <a:buClr>
                <a:srgbClr val="C1DB8E"/>
              </a:buClr>
              <a:buSzPts val="1400"/>
              <a:buFont typeface="Arial"/>
              <a:buNone/>
              <a:defRPr b="0" i="0" sz="1400" u="none" cap="none" strike="noStrike">
                <a:solidFill>
                  <a:srgbClr val="C1DB8E"/>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73" name="Shape 73"/>
        <p:cNvGrpSpPr/>
        <p:nvPr/>
      </p:nvGrpSpPr>
      <p:grpSpPr>
        <a:xfrm>
          <a:off x="0" y="0"/>
          <a:ext cx="0" cy="0"/>
          <a:chOff x="0" y="0"/>
          <a:chExt cx="0" cy="0"/>
        </a:xfrm>
      </p:grpSpPr>
      <p:sp>
        <p:nvSpPr>
          <p:cNvPr id="74" name="Google Shape;74;p18"/>
          <p:cNvSpPr txBox="1"/>
          <p:nvPr>
            <p:ph type="title"/>
          </p:nvPr>
        </p:nvSpPr>
        <p:spPr>
          <a:xfrm>
            <a:off x="629841" y="365126"/>
            <a:ext cx="7886700" cy="1325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75" name="Google Shape;75;p18"/>
          <p:cNvSpPr txBox="1"/>
          <p:nvPr>
            <p:ph idx="1" type="body"/>
          </p:nvPr>
        </p:nvSpPr>
        <p:spPr>
          <a:xfrm>
            <a:off x="629842" y="1681163"/>
            <a:ext cx="3868200" cy="8238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16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16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1600"/>
              </a:spcBef>
              <a:spcAft>
                <a:spcPts val="160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6" name="Google Shape;76;p18"/>
          <p:cNvSpPr txBox="1"/>
          <p:nvPr>
            <p:ph idx="2" type="body"/>
          </p:nvPr>
        </p:nvSpPr>
        <p:spPr>
          <a:xfrm>
            <a:off x="629842" y="2505075"/>
            <a:ext cx="3868200" cy="3684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8"/>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16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16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16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1600"/>
              </a:spcBef>
              <a:spcAft>
                <a:spcPts val="160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78" name="Google Shape;78;p18"/>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 name="Google Shape;79;p1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0" name="Google Shape;80;p18"/>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1" name="Google Shape;81;p18"/>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showMasterSp="0">
  <p:cSld name="3_Title Slide">
    <p:spTree>
      <p:nvGrpSpPr>
        <p:cNvPr id="82" name="Shape 82"/>
        <p:cNvGrpSpPr/>
        <p:nvPr/>
      </p:nvGrpSpPr>
      <p:grpSpPr>
        <a:xfrm>
          <a:off x="0" y="0"/>
          <a:ext cx="0" cy="0"/>
          <a:chOff x="0" y="0"/>
          <a:chExt cx="0" cy="0"/>
        </a:xfrm>
      </p:grpSpPr>
      <p:pic>
        <p:nvPicPr>
          <p:cNvPr descr="books.jpg" id="83" name="Google Shape;83;p19"/>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84" name="Google Shape;84;p19"/>
          <p:cNvSpPr/>
          <p:nvPr/>
        </p:nvSpPr>
        <p:spPr>
          <a:xfrm>
            <a:off x="0" y="0"/>
            <a:ext cx="9144000" cy="5922000"/>
          </a:xfrm>
          <a:prstGeom prst="rect">
            <a:avLst/>
          </a:prstGeom>
          <a:solidFill>
            <a:schemeClr val="lt1">
              <a:alpha val="94510"/>
            </a:schemeClr>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85" name="Google Shape;85;p19"/>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star.eps" id="86" name="Google Shape;86;p19"/>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87" name="Google Shape;87;p19"/>
          <p:cNvCxnSpPr/>
          <p:nvPr/>
        </p:nvCxnSpPr>
        <p:spPr>
          <a:xfrm>
            <a:off x="685800" y="4146341"/>
            <a:ext cx="7848600" cy="1500"/>
          </a:xfrm>
          <a:prstGeom prst="straightConnector1">
            <a:avLst/>
          </a:prstGeom>
          <a:noFill/>
          <a:ln cap="flat" cmpd="sng" w="19050">
            <a:solidFill>
              <a:schemeClr val="dk1"/>
            </a:solidFill>
            <a:prstDash val="solid"/>
            <a:round/>
            <a:headEnd len="sm" w="sm" type="none"/>
            <a:tailEnd len="sm" w="sm" type="none"/>
          </a:ln>
        </p:spPr>
      </p:cxnSp>
      <p:sp>
        <p:nvSpPr>
          <p:cNvPr id="88" name="Google Shape;88;p19"/>
          <p:cNvSpPr txBox="1"/>
          <p:nvPr>
            <p:ph type="ctrTitle"/>
          </p:nvPr>
        </p:nvSpPr>
        <p:spPr>
          <a:xfrm>
            <a:off x="685800" y="1146284"/>
            <a:ext cx="7848600" cy="959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E16D2E"/>
              </a:buClr>
              <a:buSzPts val="5400"/>
              <a:buFont typeface="Arial"/>
              <a:buNone/>
              <a:defRPr b="0" i="0" sz="5400" u="none" cap="none" strike="noStrike">
                <a:solidFill>
                  <a:srgbClr val="E16D2E"/>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89" name="Google Shape;89;p19"/>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rgbClr val="292934"/>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160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160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160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160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1600"/>
              </a:spcBef>
              <a:spcAft>
                <a:spcPts val="160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90" name="Google Shape;90;p19"/>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showMasterSp="0">
  <p:cSld name="1_Title Slide">
    <p:spTree>
      <p:nvGrpSpPr>
        <p:cNvPr id="98" name="Shape 98"/>
        <p:cNvGrpSpPr/>
        <p:nvPr/>
      </p:nvGrpSpPr>
      <p:grpSpPr>
        <a:xfrm>
          <a:off x="0" y="0"/>
          <a:ext cx="0" cy="0"/>
          <a:chOff x="0" y="0"/>
          <a:chExt cx="0" cy="0"/>
        </a:xfrm>
      </p:grpSpPr>
      <p:pic>
        <p:nvPicPr>
          <p:cNvPr descr="books.jpg" id="99" name="Google Shape;99;p21"/>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100" name="Google Shape;100;p21"/>
          <p:cNvSpPr/>
          <p:nvPr/>
        </p:nvSpPr>
        <p:spPr>
          <a:xfrm>
            <a:off x="-108550" y="-114024"/>
            <a:ext cx="9357000" cy="6036000"/>
          </a:xfrm>
          <a:prstGeom prst="rect">
            <a:avLst/>
          </a:prstGeom>
          <a:solidFill>
            <a:srgbClr val="E16D2E"/>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01" name="Google Shape;101;p21"/>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b="0" i="0" sz="1800" u="none" cap="none" strike="noStrike">
              <a:solidFill>
                <a:schemeClr val="dk1"/>
              </a:solidFill>
              <a:latin typeface="Arial"/>
              <a:ea typeface="Arial"/>
              <a:cs typeface="Arial"/>
              <a:sym typeface="Arial"/>
            </a:endParaRPr>
          </a:p>
        </p:txBody>
      </p:sp>
      <p:pic>
        <p:nvPicPr>
          <p:cNvPr descr="star.eps" id="102" name="Google Shape;102;p21"/>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103" name="Google Shape;103;p21"/>
          <p:cNvCxnSpPr/>
          <p:nvPr/>
        </p:nvCxnSpPr>
        <p:spPr>
          <a:xfrm>
            <a:off x="685800" y="4146341"/>
            <a:ext cx="7848600" cy="1500"/>
          </a:xfrm>
          <a:prstGeom prst="straightConnector1">
            <a:avLst/>
          </a:prstGeom>
          <a:noFill/>
          <a:ln cap="flat" cmpd="sng" w="19050">
            <a:solidFill>
              <a:schemeClr val="lt1"/>
            </a:solidFill>
            <a:prstDash val="solid"/>
            <a:round/>
            <a:headEnd len="sm" w="sm" type="none"/>
            <a:tailEnd len="sm" w="sm" type="none"/>
          </a:ln>
        </p:spPr>
      </p:cxnSp>
      <p:sp>
        <p:nvSpPr>
          <p:cNvPr id="104" name="Google Shape;104;p21"/>
          <p:cNvSpPr txBox="1"/>
          <p:nvPr>
            <p:ph type="ctrTitle"/>
          </p:nvPr>
        </p:nvSpPr>
        <p:spPr>
          <a:xfrm>
            <a:off x="685800" y="1146284"/>
            <a:ext cx="7848600" cy="192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FFFFFF"/>
              </a:buClr>
              <a:buSzPts val="5400"/>
              <a:buFont typeface="Arial"/>
              <a:buNone/>
              <a:defRPr b="0" i="0" sz="5400" u="none" cap="none" strike="noStrike">
                <a:solidFill>
                  <a:srgbClr val="FFFFFF"/>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5" name="Google Shape;105;p21"/>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chemeClr val="lt1"/>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36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32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28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106" name="Google Shape;106;p21"/>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7" name="Shape 107"/>
        <p:cNvGrpSpPr/>
        <p:nvPr/>
      </p:nvGrpSpPr>
      <p:grpSpPr>
        <a:xfrm>
          <a:off x="0" y="0"/>
          <a:ext cx="0" cy="0"/>
          <a:chOff x="0" y="0"/>
          <a:chExt cx="0" cy="0"/>
        </a:xfrm>
      </p:grpSpPr>
      <p:sp>
        <p:nvSpPr>
          <p:cNvPr id="108" name="Google Shape;108;p22"/>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09" name="Google Shape;109;p22"/>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10" name="Google Shape;110;p22"/>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Slide" showMasterSp="0">
  <p:cSld name="2_Title Slide">
    <p:spTree>
      <p:nvGrpSpPr>
        <p:cNvPr id="111" name="Shape 111"/>
        <p:cNvGrpSpPr/>
        <p:nvPr/>
      </p:nvGrpSpPr>
      <p:grpSpPr>
        <a:xfrm>
          <a:off x="0" y="0"/>
          <a:ext cx="0" cy="0"/>
          <a:chOff x="0" y="0"/>
          <a:chExt cx="0" cy="0"/>
        </a:xfrm>
      </p:grpSpPr>
      <p:pic>
        <p:nvPicPr>
          <p:cNvPr descr="interior.jpg" id="112" name="Google Shape;112;p23"/>
          <p:cNvPicPr preferRelativeResize="0"/>
          <p:nvPr/>
        </p:nvPicPr>
        <p:blipFill rotWithShape="1">
          <a:blip r:embed="rId2">
            <a:alphaModFix/>
          </a:blip>
          <a:srcRect b="0" l="0" r="0" t="0"/>
          <a:stretch/>
        </p:blipFill>
        <p:spPr>
          <a:xfrm>
            <a:off x="3938016" y="0"/>
            <a:ext cx="5205983" cy="6857998"/>
          </a:xfrm>
          <a:prstGeom prst="rect">
            <a:avLst/>
          </a:prstGeom>
          <a:noFill/>
          <a:ln>
            <a:noFill/>
          </a:ln>
        </p:spPr>
      </p:pic>
      <p:sp>
        <p:nvSpPr>
          <p:cNvPr id="113" name="Google Shape;113;p23"/>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000">
                <a:solidFill>
                  <a:srgbClr val="A6A6A6"/>
                </a:solidFill>
                <a:latin typeface="Arial"/>
                <a:ea typeface="Arial"/>
                <a:cs typeface="Arial"/>
                <a:sym typeface="Arial"/>
              </a:rPr>
              <a:t>lyrasis.org</a:t>
            </a:r>
            <a:endParaRPr sz="1000">
              <a:solidFill>
                <a:srgbClr val="A6A6A6"/>
              </a:solidFill>
              <a:latin typeface="Arial"/>
              <a:ea typeface="Arial"/>
              <a:cs typeface="Arial"/>
              <a:sym typeface="Arial"/>
            </a:endParaRPr>
          </a:p>
        </p:txBody>
      </p:sp>
      <p:sp>
        <p:nvSpPr>
          <p:cNvPr id="114" name="Google Shape;114;p23"/>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FFFFFF"/>
                </a:solidFill>
                <a:latin typeface="Arial"/>
                <a:ea typeface="Arial"/>
                <a:cs typeface="Arial"/>
                <a:sym typeface="Arial"/>
              </a:defRPr>
            </a:lvl1pPr>
            <a:lvl2pPr indent="0" lvl="1" marL="0" marR="0" rtl="0" algn="r">
              <a:spcBef>
                <a:spcPts val="0"/>
              </a:spcBef>
              <a:buNone/>
              <a:defRPr b="1" sz="1400">
                <a:solidFill>
                  <a:srgbClr val="FFFFFF"/>
                </a:solidFill>
                <a:latin typeface="Arial"/>
                <a:ea typeface="Arial"/>
                <a:cs typeface="Arial"/>
                <a:sym typeface="Arial"/>
              </a:defRPr>
            </a:lvl2pPr>
            <a:lvl3pPr indent="0" lvl="2" marL="0" marR="0" rtl="0" algn="r">
              <a:spcBef>
                <a:spcPts val="0"/>
              </a:spcBef>
              <a:buNone/>
              <a:defRPr b="1" sz="1400">
                <a:solidFill>
                  <a:srgbClr val="FFFFFF"/>
                </a:solidFill>
                <a:latin typeface="Arial"/>
                <a:ea typeface="Arial"/>
                <a:cs typeface="Arial"/>
                <a:sym typeface="Arial"/>
              </a:defRPr>
            </a:lvl3pPr>
            <a:lvl4pPr indent="0" lvl="3" marL="0" marR="0" rtl="0" algn="r">
              <a:spcBef>
                <a:spcPts val="0"/>
              </a:spcBef>
              <a:buNone/>
              <a:defRPr b="1" sz="1400">
                <a:solidFill>
                  <a:srgbClr val="FFFFFF"/>
                </a:solidFill>
                <a:latin typeface="Arial"/>
                <a:ea typeface="Arial"/>
                <a:cs typeface="Arial"/>
                <a:sym typeface="Arial"/>
              </a:defRPr>
            </a:lvl4pPr>
            <a:lvl5pPr indent="0" lvl="4" marL="0" marR="0" rtl="0" algn="r">
              <a:spcBef>
                <a:spcPts val="0"/>
              </a:spcBef>
              <a:buNone/>
              <a:defRPr b="1" sz="1400">
                <a:solidFill>
                  <a:srgbClr val="FFFFFF"/>
                </a:solidFill>
                <a:latin typeface="Arial"/>
                <a:ea typeface="Arial"/>
                <a:cs typeface="Arial"/>
                <a:sym typeface="Arial"/>
              </a:defRPr>
            </a:lvl5pPr>
            <a:lvl6pPr indent="0" lvl="5" marL="0" marR="0" rtl="0" algn="r">
              <a:spcBef>
                <a:spcPts val="0"/>
              </a:spcBef>
              <a:buNone/>
              <a:defRPr b="1" sz="1400">
                <a:solidFill>
                  <a:srgbClr val="FFFFFF"/>
                </a:solidFill>
                <a:latin typeface="Arial"/>
                <a:ea typeface="Arial"/>
                <a:cs typeface="Arial"/>
                <a:sym typeface="Arial"/>
              </a:defRPr>
            </a:lvl6pPr>
            <a:lvl7pPr indent="0" lvl="6" marL="0" marR="0" rtl="0" algn="r">
              <a:spcBef>
                <a:spcPts val="0"/>
              </a:spcBef>
              <a:buNone/>
              <a:defRPr b="1" sz="1400">
                <a:solidFill>
                  <a:srgbClr val="FFFFFF"/>
                </a:solidFill>
                <a:latin typeface="Arial"/>
                <a:ea typeface="Arial"/>
                <a:cs typeface="Arial"/>
                <a:sym typeface="Arial"/>
              </a:defRPr>
            </a:lvl7pPr>
            <a:lvl8pPr indent="0" lvl="7" marL="0" marR="0" rtl="0" algn="r">
              <a:spcBef>
                <a:spcPts val="0"/>
              </a:spcBef>
              <a:buNone/>
              <a:defRPr b="1" sz="1400">
                <a:solidFill>
                  <a:srgbClr val="FFFFFF"/>
                </a:solidFill>
                <a:latin typeface="Arial"/>
                <a:ea typeface="Arial"/>
                <a:cs typeface="Arial"/>
                <a:sym typeface="Arial"/>
              </a:defRPr>
            </a:lvl8pPr>
            <a:lvl9pPr indent="0" lvl="8" marL="0" marR="0" rtl="0" algn="r">
              <a:spcBef>
                <a:spcPts val="0"/>
              </a:spcBef>
              <a:buNone/>
              <a:defRPr b="1" sz="1400">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itle Slide" showMasterSp="0">
  <p:cSld name="3_Title Slide">
    <p:spTree>
      <p:nvGrpSpPr>
        <p:cNvPr id="115" name="Shape 115"/>
        <p:cNvGrpSpPr/>
        <p:nvPr/>
      </p:nvGrpSpPr>
      <p:grpSpPr>
        <a:xfrm>
          <a:off x="0" y="0"/>
          <a:ext cx="0" cy="0"/>
          <a:chOff x="0" y="0"/>
          <a:chExt cx="0" cy="0"/>
        </a:xfrm>
      </p:grpSpPr>
      <p:pic>
        <p:nvPicPr>
          <p:cNvPr descr="books.jpg" id="116" name="Google Shape;116;p24"/>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117" name="Google Shape;117;p24"/>
          <p:cNvSpPr/>
          <p:nvPr/>
        </p:nvSpPr>
        <p:spPr>
          <a:xfrm>
            <a:off x="0" y="0"/>
            <a:ext cx="9144000" cy="5922000"/>
          </a:xfrm>
          <a:prstGeom prst="rect">
            <a:avLst/>
          </a:prstGeom>
          <a:solidFill>
            <a:schemeClr val="lt1">
              <a:alpha val="94510"/>
            </a:schemeClr>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118" name="Google Shape;118;p24"/>
          <p:cNvSpPr/>
          <p:nvPr/>
        </p:nvSpPr>
        <p:spPr>
          <a:xfrm>
            <a:off x="7335378" y="-114024"/>
            <a:ext cx="1278600" cy="1218300"/>
          </a:xfrm>
          <a:prstGeom prst="rect">
            <a:avLst/>
          </a:prstGeom>
          <a:solidFill>
            <a:srgbClr val="FFFFFF"/>
          </a:solidFill>
          <a:ln cap="flat" cmpd="sng" w="25400">
            <a:solidFill>
              <a:schemeClr val="dk1">
                <a:alpha val="0"/>
              </a:schemeClr>
            </a:solidFill>
            <a:prstDash val="solid"/>
            <a:miter lim="800000"/>
            <a:headEnd len="sm" w="sm" type="none"/>
            <a:tailEnd len="sm" w="sm" type="none"/>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pic>
        <p:nvPicPr>
          <p:cNvPr descr="star.eps" id="119" name="Google Shape;119;p24"/>
          <p:cNvPicPr preferRelativeResize="0"/>
          <p:nvPr/>
        </p:nvPicPr>
        <p:blipFill rotWithShape="1">
          <a:blip r:embed="rId3">
            <a:alphaModFix/>
          </a:blip>
          <a:srcRect b="0" l="0" r="0" t="0"/>
          <a:stretch/>
        </p:blipFill>
        <p:spPr>
          <a:xfrm>
            <a:off x="7761471" y="308625"/>
            <a:ext cx="439413" cy="439414"/>
          </a:xfrm>
          <a:prstGeom prst="rect">
            <a:avLst/>
          </a:prstGeom>
          <a:noFill/>
          <a:ln>
            <a:noFill/>
          </a:ln>
        </p:spPr>
      </p:pic>
      <p:cxnSp>
        <p:nvCxnSpPr>
          <p:cNvPr id="120" name="Google Shape;120;p24"/>
          <p:cNvCxnSpPr/>
          <p:nvPr/>
        </p:nvCxnSpPr>
        <p:spPr>
          <a:xfrm>
            <a:off x="685800" y="4146341"/>
            <a:ext cx="7848600" cy="1500"/>
          </a:xfrm>
          <a:prstGeom prst="straightConnector1">
            <a:avLst/>
          </a:prstGeom>
          <a:noFill/>
          <a:ln cap="flat" cmpd="sng" w="19050">
            <a:solidFill>
              <a:schemeClr val="dk1"/>
            </a:solidFill>
            <a:prstDash val="solid"/>
            <a:round/>
            <a:headEnd len="sm" w="sm" type="none"/>
            <a:tailEnd len="sm" w="sm" type="none"/>
          </a:ln>
        </p:spPr>
      </p:cxnSp>
      <p:sp>
        <p:nvSpPr>
          <p:cNvPr id="121" name="Google Shape;121;p24"/>
          <p:cNvSpPr txBox="1"/>
          <p:nvPr>
            <p:ph type="ctrTitle"/>
          </p:nvPr>
        </p:nvSpPr>
        <p:spPr>
          <a:xfrm>
            <a:off x="685800" y="1146284"/>
            <a:ext cx="7848600" cy="959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E16D2E"/>
              </a:buClr>
              <a:buSzPts val="5400"/>
              <a:buFont typeface="Arial"/>
              <a:buNone/>
              <a:defRPr b="0" i="0" sz="5400" u="none" cap="none" strike="noStrike">
                <a:solidFill>
                  <a:srgbClr val="E16D2E"/>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2" name="Google Shape;122;p24"/>
          <p:cNvSpPr txBox="1"/>
          <p:nvPr>
            <p:ph idx="1" type="subTitle"/>
          </p:nvPr>
        </p:nvSpPr>
        <p:spPr>
          <a:xfrm>
            <a:off x="685800" y="4367899"/>
            <a:ext cx="7848600" cy="408600"/>
          </a:xfrm>
          <a:prstGeom prst="rect">
            <a:avLst/>
          </a:prstGeom>
          <a:noFill/>
          <a:ln>
            <a:noFill/>
          </a:ln>
        </p:spPr>
        <p:txBody>
          <a:bodyPr anchorCtr="0" anchor="t" bIns="45700" lIns="91425" spcFirstLastPara="1" rIns="91425" wrap="square" tIns="45700"/>
          <a:lstStyle>
            <a:lvl1pPr lvl="0" marR="0" rtl="0" algn="l">
              <a:lnSpc>
                <a:spcPct val="100000"/>
              </a:lnSpc>
              <a:spcBef>
                <a:spcPts val="300"/>
              </a:spcBef>
              <a:spcAft>
                <a:spcPts val="0"/>
              </a:spcAft>
              <a:buClr>
                <a:schemeClr val="accent1"/>
              </a:buClr>
              <a:buSzPts val="1530"/>
              <a:buFont typeface="Arial"/>
              <a:buNone/>
              <a:defRPr b="0" i="0" sz="1800" u="none" cap="none" strike="noStrike">
                <a:solidFill>
                  <a:srgbClr val="292934"/>
                </a:solidFill>
                <a:latin typeface="Arial"/>
                <a:ea typeface="Arial"/>
                <a:cs typeface="Arial"/>
                <a:sym typeface="Arial"/>
              </a:defRPr>
            </a:lvl1pPr>
            <a:lvl2pPr lvl="1" marR="0" rtl="0" algn="ctr">
              <a:spcBef>
                <a:spcPts val="400"/>
              </a:spcBef>
              <a:spcAft>
                <a:spcPts val="0"/>
              </a:spcAft>
              <a:buClr>
                <a:schemeClr val="accent1"/>
              </a:buClr>
              <a:buSzPts val="1700"/>
              <a:buFont typeface="Arial"/>
              <a:buNone/>
              <a:defRPr b="0" i="0" sz="2000" u="none" cap="none" strike="noStrike">
                <a:solidFill>
                  <a:srgbClr val="8B8B8D"/>
                </a:solidFill>
                <a:latin typeface="Arial"/>
                <a:ea typeface="Arial"/>
                <a:cs typeface="Arial"/>
                <a:sym typeface="Arial"/>
              </a:defRPr>
            </a:lvl2pPr>
            <a:lvl3pPr lvl="2" marR="0" rtl="0" algn="ctr">
              <a:spcBef>
                <a:spcPts val="360"/>
              </a:spcBef>
              <a:spcAft>
                <a:spcPts val="0"/>
              </a:spcAft>
              <a:buClr>
                <a:schemeClr val="accent1"/>
              </a:buClr>
              <a:buSzPts val="1620"/>
              <a:buFont typeface="Arial"/>
              <a:buNone/>
              <a:defRPr b="0" i="0" sz="1800" u="none" cap="none" strike="noStrike">
                <a:solidFill>
                  <a:srgbClr val="8B8B8D"/>
                </a:solidFill>
                <a:latin typeface="Arial"/>
                <a:ea typeface="Arial"/>
                <a:cs typeface="Arial"/>
                <a:sym typeface="Arial"/>
              </a:defRPr>
            </a:lvl3pPr>
            <a:lvl4pPr lvl="3" marR="0" rtl="0" algn="ctr">
              <a:spcBef>
                <a:spcPts val="320"/>
              </a:spcBef>
              <a:spcAft>
                <a:spcPts val="0"/>
              </a:spcAft>
              <a:buClr>
                <a:schemeClr val="accent1"/>
              </a:buClr>
              <a:buSzPts val="1600"/>
              <a:buFont typeface="Arial"/>
              <a:buNone/>
              <a:defRPr b="0" i="0" sz="1600" u="none" cap="none" strike="noStrike">
                <a:solidFill>
                  <a:srgbClr val="8B8B8D"/>
                </a:solidFill>
                <a:latin typeface="Arial"/>
                <a:ea typeface="Arial"/>
                <a:cs typeface="Arial"/>
                <a:sym typeface="Arial"/>
              </a:defRPr>
            </a:lvl4pPr>
            <a:lvl5pPr lvl="4" marR="0" rtl="0" algn="ctr">
              <a:spcBef>
                <a:spcPts val="280"/>
              </a:spcBef>
              <a:spcAft>
                <a:spcPts val="0"/>
              </a:spcAft>
              <a:buClr>
                <a:schemeClr val="accent1"/>
              </a:buClr>
              <a:buSzPts val="1400"/>
              <a:buFont typeface="Arial"/>
              <a:buNone/>
              <a:defRPr b="0" i="0" sz="1400" u="none" cap="none" strike="noStrike">
                <a:solidFill>
                  <a:srgbClr val="8B8B8D"/>
                </a:solidFill>
                <a:latin typeface="Arial"/>
                <a:ea typeface="Arial"/>
                <a:cs typeface="Arial"/>
                <a:sym typeface="Arial"/>
              </a:defRPr>
            </a:lvl5pPr>
            <a:lvl6pPr lvl="5"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6pPr>
            <a:lvl7pPr lvl="6"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7pPr>
            <a:lvl8pPr lvl="7"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8pPr>
            <a:lvl9pPr lvl="8" marR="0" rtl="0" algn="ctr">
              <a:spcBef>
                <a:spcPts val="260"/>
              </a:spcBef>
              <a:spcAft>
                <a:spcPts val="0"/>
              </a:spcAft>
              <a:buClr>
                <a:schemeClr val="accent1"/>
              </a:buClr>
              <a:buSzPts val="1300"/>
              <a:buFont typeface="Arial"/>
              <a:buNone/>
              <a:defRPr b="0" i="0" sz="1300" u="none" cap="none" strike="noStrike">
                <a:solidFill>
                  <a:srgbClr val="8B8B8D"/>
                </a:solidFill>
                <a:latin typeface="Arial"/>
                <a:ea typeface="Arial"/>
                <a:cs typeface="Arial"/>
                <a:sym typeface="Arial"/>
              </a:defRPr>
            </a:lvl9pPr>
          </a:lstStyle>
          <a:p/>
        </p:txBody>
      </p:sp>
      <p:pic>
        <p:nvPicPr>
          <p:cNvPr descr="Logo-White-Landscape.eps" id="123" name="Google Shape;123;p24"/>
          <p:cNvPicPr preferRelativeResize="0"/>
          <p:nvPr/>
        </p:nvPicPr>
        <p:blipFill rotWithShape="1">
          <a:blip r:embed="rId4">
            <a:alphaModFix/>
          </a:blip>
          <a:srcRect b="0" l="0" r="0" t="0"/>
          <a:stretch/>
        </p:blipFill>
        <p:spPr>
          <a:xfrm>
            <a:off x="6886118" y="6185993"/>
            <a:ext cx="2024396" cy="38575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24" name="Shape 124"/>
        <p:cNvGrpSpPr/>
        <p:nvPr/>
      </p:nvGrpSpPr>
      <p:grpSpPr>
        <a:xfrm>
          <a:off x="0" y="0"/>
          <a:ext cx="0" cy="0"/>
          <a:chOff x="0" y="0"/>
          <a:chExt cx="0" cy="0"/>
        </a:xfrm>
      </p:grpSpPr>
      <p:sp>
        <p:nvSpPr>
          <p:cNvPr id="125" name="Google Shape;125;p25"/>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26" name="Google Shape;126;p25"/>
          <p:cNvSpPr txBox="1"/>
          <p:nvPr>
            <p:ph idx="1" type="body"/>
          </p:nvPr>
        </p:nvSpPr>
        <p:spPr>
          <a:xfrm>
            <a:off x="457200" y="1673352"/>
            <a:ext cx="4038600" cy="4718400"/>
          </a:xfrm>
          <a:prstGeom prst="rect">
            <a:avLst/>
          </a:prstGeom>
          <a:noFill/>
          <a:ln>
            <a:noFill/>
          </a:ln>
        </p:spPr>
        <p:txBody>
          <a:bodyPr anchorCtr="0" anchor="t" bIns="45700" lIns="91425" spcFirstLastPara="1" rIns="91425" wrap="square" tIns="45700"/>
          <a:lstStyle>
            <a:lvl1pPr indent="-379730" lvl="0" marL="4572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1pPr>
            <a:lvl2pPr indent="-358140" lvl="1" marL="9144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2pPr>
            <a:lvl3pPr indent="-342900" lvl="2" marL="1371600" marR="0" rtl="0" algn="l">
              <a:spcBef>
                <a:spcPts val="400"/>
              </a:spcBef>
              <a:spcAft>
                <a:spcPts val="0"/>
              </a:spcAft>
              <a:buClr>
                <a:schemeClr val="accent1"/>
              </a:buClr>
              <a:buSzPts val="18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5"/>
          <p:cNvSpPr txBox="1"/>
          <p:nvPr>
            <p:ph idx="2" type="body"/>
          </p:nvPr>
        </p:nvSpPr>
        <p:spPr>
          <a:xfrm>
            <a:off x="4648200" y="1673352"/>
            <a:ext cx="4038600" cy="4718400"/>
          </a:xfrm>
          <a:prstGeom prst="rect">
            <a:avLst/>
          </a:prstGeom>
          <a:noFill/>
          <a:ln>
            <a:noFill/>
          </a:ln>
        </p:spPr>
        <p:txBody>
          <a:bodyPr anchorCtr="0" anchor="t" bIns="45700" lIns="91425" spcFirstLastPara="1" rIns="91425" wrap="square" tIns="45700"/>
          <a:lstStyle>
            <a:lvl1pPr indent="-379730" lvl="0" marL="4572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1pPr>
            <a:lvl2pPr indent="-358140" lvl="1" marL="9144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2pPr>
            <a:lvl3pPr indent="-342900" lvl="2" marL="1371600" marR="0" rtl="0" algn="l">
              <a:spcBef>
                <a:spcPts val="400"/>
              </a:spcBef>
              <a:spcAft>
                <a:spcPts val="0"/>
              </a:spcAft>
              <a:buClr>
                <a:schemeClr val="accent1"/>
              </a:buClr>
              <a:buSzPts val="1800"/>
              <a:buFont typeface="Arial"/>
              <a:buChar char="•"/>
              <a:defRPr b="0" i="0" sz="2000" u="none" cap="none" strike="noStrike">
                <a:solidFill>
                  <a:schemeClr val="dk1"/>
                </a:solidFill>
                <a:latin typeface="Arial"/>
                <a:ea typeface="Arial"/>
                <a:cs typeface="Arial"/>
                <a:sym typeface="Arial"/>
              </a:defRPr>
            </a:lvl3pPr>
            <a:lvl4pPr indent="-342900" lvl="3" marL="1828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spcBef>
                <a:spcPts val="360"/>
              </a:spcBef>
              <a:spcAft>
                <a:spcPts val="0"/>
              </a:spcAft>
              <a:buClr>
                <a:schemeClr val="accent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8" name="Google Shape;128;p25"/>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29" name="Shape 129"/>
        <p:cNvGrpSpPr/>
        <p:nvPr/>
      </p:nvGrpSpPr>
      <p:grpSpPr>
        <a:xfrm>
          <a:off x="0" y="0"/>
          <a:ext cx="0" cy="0"/>
          <a:chOff x="0" y="0"/>
          <a:chExt cx="0" cy="0"/>
        </a:xfrm>
      </p:grpSpPr>
      <p:sp>
        <p:nvSpPr>
          <p:cNvPr id="130" name="Google Shape;130;p26"/>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1" name="Google Shape;131;p26"/>
          <p:cNvSpPr txBox="1"/>
          <p:nvPr>
            <p:ph idx="1" type="body"/>
          </p:nvPr>
        </p:nvSpPr>
        <p:spPr>
          <a:xfrm>
            <a:off x="457200" y="1676400"/>
            <a:ext cx="3931800" cy="639900"/>
          </a:xfrm>
          <a:prstGeom prst="rect">
            <a:avLst/>
          </a:prstGeom>
          <a:noFill/>
          <a:ln>
            <a:noFill/>
          </a:ln>
        </p:spPr>
        <p:txBody>
          <a:bodyPr anchorCtr="0" anchor="ctr" bIns="45700" lIns="91425" spcFirstLastPara="1" rIns="91425" wrap="square" tIns="45700"/>
          <a:lstStyle>
            <a:lvl1pPr indent="-228600" lvl="0" marL="457200" marR="0" rtl="0" algn="ctr">
              <a:spcBef>
                <a:spcPts val="400"/>
              </a:spcBef>
              <a:spcAft>
                <a:spcPts val="0"/>
              </a:spcAft>
              <a:buClr>
                <a:schemeClr val="accent1"/>
              </a:buClr>
              <a:buSzPts val="1700"/>
              <a:buFont typeface="Arial"/>
              <a:buNone/>
              <a:defRPr b="0" i="0" sz="2000" u="none" cap="none" strike="noStrike">
                <a:solidFill>
                  <a:srgbClr val="E16D2E"/>
                </a:solidFill>
                <a:latin typeface="Arial"/>
                <a:ea typeface="Arial"/>
                <a:cs typeface="Arial"/>
                <a:sym typeface="Arial"/>
              </a:defRPr>
            </a:lvl1pPr>
            <a:lvl2pPr indent="-228600" lvl="1" marL="914400" marR="0" rtl="0" algn="l">
              <a:spcBef>
                <a:spcPts val="400"/>
              </a:spcBef>
              <a:spcAft>
                <a:spcPts val="0"/>
              </a:spcAft>
              <a:buClr>
                <a:schemeClr val="accent1"/>
              </a:buClr>
              <a:buSzPts val="17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accent1"/>
              </a:buClr>
              <a:buSzPts val="162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2" name="Google Shape;132;p26"/>
          <p:cNvSpPr txBox="1"/>
          <p:nvPr>
            <p:ph idx="2" type="body"/>
          </p:nvPr>
        </p:nvSpPr>
        <p:spPr>
          <a:xfrm>
            <a:off x="457200" y="2438400"/>
            <a:ext cx="3931800" cy="39513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33" name="Google Shape;133;p26"/>
          <p:cNvSpPr txBox="1"/>
          <p:nvPr>
            <p:ph idx="3" type="body"/>
          </p:nvPr>
        </p:nvSpPr>
        <p:spPr>
          <a:xfrm>
            <a:off x="4754880" y="1676400"/>
            <a:ext cx="3931800" cy="639900"/>
          </a:xfrm>
          <a:prstGeom prst="rect">
            <a:avLst/>
          </a:prstGeom>
          <a:noFill/>
          <a:ln>
            <a:noFill/>
          </a:ln>
        </p:spPr>
        <p:txBody>
          <a:bodyPr anchorCtr="0" anchor="ctr" bIns="45700" lIns="91425" spcFirstLastPara="1" rIns="91425" wrap="square" tIns="45700"/>
          <a:lstStyle>
            <a:lvl1pPr indent="-228600" lvl="0" marL="457200" marR="0" rtl="0" algn="ctr">
              <a:spcBef>
                <a:spcPts val="400"/>
              </a:spcBef>
              <a:spcAft>
                <a:spcPts val="0"/>
              </a:spcAft>
              <a:buClr>
                <a:schemeClr val="accent1"/>
              </a:buClr>
              <a:buSzPts val="1700"/>
              <a:buFont typeface="Arial"/>
              <a:buNone/>
              <a:defRPr b="0" i="0" sz="2000" u="none" cap="none" strike="noStrike">
                <a:solidFill>
                  <a:srgbClr val="E16D2E"/>
                </a:solidFill>
                <a:latin typeface="Arial"/>
                <a:ea typeface="Arial"/>
                <a:cs typeface="Arial"/>
                <a:sym typeface="Arial"/>
              </a:defRPr>
            </a:lvl1pPr>
            <a:lvl2pPr indent="-228600" lvl="1" marL="914400" marR="0" rtl="0" algn="l">
              <a:spcBef>
                <a:spcPts val="400"/>
              </a:spcBef>
              <a:spcAft>
                <a:spcPts val="0"/>
              </a:spcAft>
              <a:buClr>
                <a:schemeClr val="accent1"/>
              </a:buClr>
              <a:buSzPts val="17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accent1"/>
              </a:buClr>
              <a:buSzPts val="162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5pPr>
            <a:lvl6pPr indent="-228600" lvl="5" marL="27432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6pPr>
            <a:lvl7pPr indent="-228600" lvl="6" marL="32004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7pPr>
            <a:lvl8pPr indent="-228600" lvl="7" marL="36576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8pPr>
            <a:lvl9pPr indent="-228600" lvl="8" marL="4114800" marR="0" rtl="0" algn="l">
              <a:spcBef>
                <a:spcPts val="320"/>
              </a:spcBef>
              <a:spcAft>
                <a:spcPts val="0"/>
              </a:spcAft>
              <a:buClr>
                <a:schemeClr val="accent1"/>
              </a:buClr>
              <a:buSzPts val="1600"/>
              <a:buFont typeface="Arial"/>
              <a:buNone/>
              <a:defRPr b="1" i="0" sz="1600" u="none" cap="none" strike="noStrike">
                <a:solidFill>
                  <a:schemeClr val="dk1"/>
                </a:solidFill>
                <a:latin typeface="Arial"/>
                <a:ea typeface="Arial"/>
                <a:cs typeface="Arial"/>
                <a:sym typeface="Arial"/>
              </a:defRPr>
            </a:lvl9pPr>
          </a:lstStyle>
          <a:p/>
        </p:txBody>
      </p:sp>
      <p:sp>
        <p:nvSpPr>
          <p:cNvPr id="134" name="Google Shape;134;p26"/>
          <p:cNvSpPr txBox="1"/>
          <p:nvPr>
            <p:ph idx="4" type="body"/>
          </p:nvPr>
        </p:nvSpPr>
        <p:spPr>
          <a:xfrm>
            <a:off x="4754880" y="2438400"/>
            <a:ext cx="3931800" cy="39513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135" name="Google Shape;135;p26"/>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36" name="Google Shape;136;p26"/>
          <p:cNvCxnSpPr/>
          <p:nvPr/>
        </p:nvCxnSpPr>
        <p:spPr>
          <a:xfrm rot="5400000">
            <a:off x="2217794" y="4045740"/>
            <a:ext cx="4709100" cy="900"/>
          </a:xfrm>
          <a:prstGeom prst="straightConnector1">
            <a:avLst/>
          </a:prstGeom>
          <a:noFill/>
          <a:ln cap="flat" cmpd="sng" w="19050">
            <a:solidFill>
              <a:srgbClr val="E7E7EC"/>
            </a:solidFill>
            <a:prstDash val="solid"/>
            <a:round/>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37" name="Shape 137"/>
        <p:cNvGrpSpPr/>
        <p:nvPr/>
      </p:nvGrpSpPr>
      <p:grpSpPr>
        <a:xfrm>
          <a:off x="0" y="0"/>
          <a:ext cx="0" cy="0"/>
          <a:chOff x="0" y="0"/>
          <a:chExt cx="0" cy="0"/>
        </a:xfrm>
      </p:grpSpPr>
      <p:sp>
        <p:nvSpPr>
          <p:cNvPr id="138" name="Google Shape;138;p27"/>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9" name="Google Shape;139;p27"/>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0" name="Shape 140"/>
        <p:cNvGrpSpPr/>
        <p:nvPr/>
      </p:nvGrpSpPr>
      <p:grpSpPr>
        <a:xfrm>
          <a:off x="0" y="0"/>
          <a:ext cx="0" cy="0"/>
          <a:chOff x="0" y="0"/>
          <a:chExt cx="0" cy="0"/>
        </a:xfrm>
      </p:grpSpPr>
      <p:sp>
        <p:nvSpPr>
          <p:cNvPr id="141" name="Google Shape;141;p28"/>
          <p:cNvSpPr txBox="1"/>
          <p:nvPr>
            <p:ph idx="10" type="dt"/>
          </p:nvPr>
        </p:nvSpPr>
        <p:spPr>
          <a:xfrm>
            <a:off x="457200" y="18288"/>
            <a:ext cx="2895600" cy="3291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2" name="Google Shape;142;p28"/>
          <p:cNvSpPr txBox="1"/>
          <p:nvPr>
            <p:ph idx="11" type="ftr"/>
          </p:nvPr>
        </p:nvSpPr>
        <p:spPr>
          <a:xfrm>
            <a:off x="3429000" y="18288"/>
            <a:ext cx="4114800" cy="3291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3" name="Google Shape;143;p28"/>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44" name="Shape 144"/>
        <p:cNvGrpSpPr/>
        <p:nvPr/>
      </p:nvGrpSpPr>
      <p:grpSpPr>
        <a:xfrm>
          <a:off x="0" y="0"/>
          <a:ext cx="0" cy="0"/>
          <a:chOff x="0" y="0"/>
          <a:chExt cx="0" cy="0"/>
        </a:xfrm>
      </p:grpSpPr>
      <p:sp>
        <p:nvSpPr>
          <p:cNvPr id="145" name="Google Shape;145;p29"/>
          <p:cNvSpPr txBox="1"/>
          <p:nvPr>
            <p:ph type="title"/>
          </p:nvPr>
        </p:nvSpPr>
        <p:spPr>
          <a:xfrm>
            <a:off x="457200" y="792080"/>
            <a:ext cx="2139600" cy="12618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46" name="Google Shape;146;p29"/>
          <p:cNvSpPr txBox="1"/>
          <p:nvPr>
            <p:ph idx="1" type="body"/>
          </p:nvPr>
        </p:nvSpPr>
        <p:spPr>
          <a:xfrm>
            <a:off x="2971800" y="792080"/>
            <a:ext cx="5715000" cy="5577900"/>
          </a:xfrm>
          <a:prstGeom prst="rect">
            <a:avLst/>
          </a:prstGeom>
          <a:noFill/>
          <a:ln>
            <a:noFill/>
          </a:ln>
        </p:spPr>
        <p:txBody>
          <a:bodyPr anchorCtr="0" anchor="t" bIns="45700" lIns="91425" spcFirstLastPara="1" rIns="91425" wrap="square" tIns="45700"/>
          <a:lstStyle>
            <a:lvl1pPr indent="-401320" lvl="0" marL="457200" marR="0" rtl="0" algn="l">
              <a:spcBef>
                <a:spcPts val="640"/>
              </a:spcBef>
              <a:spcAft>
                <a:spcPts val="0"/>
              </a:spcAft>
              <a:buClr>
                <a:schemeClr val="accent1"/>
              </a:buClr>
              <a:buSzPts val="2720"/>
              <a:buFont typeface="Arial"/>
              <a:buChar char="•"/>
              <a:defRPr b="0" i="0" sz="3200" u="none" cap="none" strike="noStrike">
                <a:solidFill>
                  <a:schemeClr val="dk1"/>
                </a:solidFill>
                <a:latin typeface="Arial"/>
                <a:ea typeface="Arial"/>
                <a:cs typeface="Arial"/>
                <a:sym typeface="Arial"/>
              </a:defRPr>
            </a:lvl1pPr>
            <a:lvl2pPr indent="-379730" lvl="1" marL="914400" marR="0" rtl="0" algn="l">
              <a:spcBef>
                <a:spcPts val="560"/>
              </a:spcBef>
              <a:spcAft>
                <a:spcPts val="0"/>
              </a:spcAft>
              <a:buClr>
                <a:schemeClr val="accent1"/>
              </a:buClr>
              <a:buSzPts val="2380"/>
              <a:buFont typeface="Arial"/>
              <a:buChar char="•"/>
              <a:defRPr b="0" i="0" sz="2800" u="none" cap="none" strike="noStrike">
                <a:solidFill>
                  <a:schemeClr val="dk1"/>
                </a:solidFill>
                <a:latin typeface="Arial"/>
                <a:ea typeface="Arial"/>
                <a:cs typeface="Arial"/>
                <a:sym typeface="Arial"/>
              </a:defRPr>
            </a:lvl2pPr>
            <a:lvl3pPr indent="-365760" lvl="2" marL="1371600" marR="0" rtl="0" algn="l">
              <a:spcBef>
                <a:spcPts val="480"/>
              </a:spcBef>
              <a:spcAft>
                <a:spcPts val="0"/>
              </a:spcAft>
              <a:buClr>
                <a:schemeClr val="accent1"/>
              </a:buClr>
              <a:buSzPts val="216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accent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7" name="Google Shape;147;p29"/>
          <p:cNvSpPr txBox="1"/>
          <p:nvPr>
            <p:ph idx="2" type="body"/>
          </p:nvPr>
        </p:nvSpPr>
        <p:spPr>
          <a:xfrm>
            <a:off x="457201" y="2130552"/>
            <a:ext cx="2139600" cy="42435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accent1"/>
              </a:buClr>
              <a:buSzPts val="119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accent1"/>
              </a:buClr>
              <a:buSzPts val="102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accent1"/>
              </a:buClr>
              <a:buSzPts val="9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48" name="Google Shape;148;p29"/>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49" name="Google Shape;149;p29"/>
          <p:cNvCxnSpPr/>
          <p:nvPr/>
        </p:nvCxnSpPr>
        <p:spPr>
          <a:xfrm rot="5400000">
            <a:off x="-13102" y="3580280"/>
            <a:ext cx="5577900" cy="1500"/>
          </a:xfrm>
          <a:prstGeom prst="straightConnector1">
            <a:avLst/>
          </a:prstGeom>
          <a:noFill/>
          <a:ln cap="flat" cmpd="sng" w="19050">
            <a:solidFill>
              <a:srgbClr val="E7E7EC"/>
            </a:solidFill>
            <a:prstDash val="solid"/>
            <a:round/>
            <a:headEnd len="sm" w="sm" type="none"/>
            <a:tailEnd len="sm" w="sm"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50" name="Shape 150"/>
        <p:cNvGrpSpPr/>
        <p:nvPr/>
      </p:nvGrpSpPr>
      <p:grpSpPr>
        <a:xfrm>
          <a:off x="0" y="0"/>
          <a:ext cx="0" cy="0"/>
          <a:chOff x="0" y="0"/>
          <a:chExt cx="0" cy="0"/>
        </a:xfrm>
      </p:grpSpPr>
      <p:sp>
        <p:nvSpPr>
          <p:cNvPr id="151" name="Google Shape;151;p30"/>
          <p:cNvSpPr txBox="1"/>
          <p:nvPr>
            <p:ph type="title"/>
          </p:nvPr>
        </p:nvSpPr>
        <p:spPr>
          <a:xfrm>
            <a:off x="457200" y="792480"/>
            <a:ext cx="2142600" cy="12648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2" name="Google Shape;152;p30"/>
          <p:cNvSpPr/>
          <p:nvPr>
            <p:ph idx="2" type="pic"/>
          </p:nvPr>
        </p:nvSpPr>
        <p:spPr>
          <a:xfrm>
            <a:off x="2858610" y="838201"/>
            <a:ext cx="5904300" cy="5500500"/>
          </a:xfrm>
          <a:prstGeom prst="rect">
            <a:avLst/>
          </a:prstGeom>
          <a:solidFill>
            <a:schemeClr val="lt2"/>
          </a:solidFill>
          <a:ln cap="flat" cmpd="sng" w="76200">
            <a:solidFill>
              <a:srgbClr val="FFFFFF"/>
            </a:solidFill>
            <a:prstDash val="solid"/>
            <a:miter lim="800000"/>
            <a:headEnd len="sm" w="sm" type="none"/>
            <a:tailEnd len="sm" w="sm" type="none"/>
          </a:ln>
          <a:effectLst>
            <a:outerShdw blurRad="50800" rotWithShape="0" algn="t" dir="5400000" dist="12700">
              <a:srgbClr val="000000">
                <a:alpha val="58819"/>
              </a:srgbClr>
            </a:outerShdw>
          </a:effectLst>
        </p:spPr>
        <p:txBody>
          <a:bodyPr anchorCtr="0" anchor="t" bIns="45700" lIns="91425" spcFirstLastPara="1" rIns="91425" wrap="square" tIns="45700"/>
          <a:lstStyle>
            <a:lvl1pPr lvl="0" marR="0" rtl="0" algn="l">
              <a:spcBef>
                <a:spcPts val="640"/>
              </a:spcBef>
              <a:spcAft>
                <a:spcPts val="0"/>
              </a:spcAft>
              <a:buClr>
                <a:schemeClr val="accent1"/>
              </a:buClr>
              <a:buSzPts val="272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accent1"/>
              </a:buClr>
              <a:buSzPts val="238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accent1"/>
              </a:buClr>
              <a:buSzPts val="216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accent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53" name="Google Shape;153;p30"/>
          <p:cNvSpPr txBox="1"/>
          <p:nvPr>
            <p:ph idx="1" type="body"/>
          </p:nvPr>
        </p:nvSpPr>
        <p:spPr>
          <a:xfrm>
            <a:off x="457200" y="2133600"/>
            <a:ext cx="2139600" cy="4242900"/>
          </a:xfrm>
          <a:prstGeom prst="rect">
            <a:avLst/>
          </a:prstGeom>
          <a:noFill/>
          <a:ln>
            <a:noFill/>
          </a:ln>
        </p:spPr>
        <p:txBody>
          <a:bodyPr anchorCtr="0" anchor="t" bIns="45700" lIns="91425" spcFirstLastPara="1" rIns="91425" wrap="square" tIns="45700"/>
          <a:lstStyle>
            <a:lvl1pPr indent="-228600" lvl="0" marL="457200" marR="0" rtl="0" algn="l">
              <a:spcBef>
                <a:spcPts val="280"/>
              </a:spcBef>
              <a:spcAft>
                <a:spcPts val="0"/>
              </a:spcAft>
              <a:buClr>
                <a:schemeClr val="accent1"/>
              </a:buClr>
              <a:buSzPts val="1190"/>
              <a:buFont typeface="Arial"/>
              <a:buNone/>
              <a:defRPr b="0" i="0" sz="1400" u="none" cap="none" strike="noStrike">
                <a:solidFill>
                  <a:schemeClr val="dk1"/>
                </a:solidFill>
                <a:latin typeface="Arial"/>
                <a:ea typeface="Arial"/>
                <a:cs typeface="Arial"/>
                <a:sym typeface="Arial"/>
              </a:defRPr>
            </a:lvl1pPr>
            <a:lvl2pPr indent="-228600" lvl="1" marL="914400" marR="0" rtl="0" algn="l">
              <a:spcBef>
                <a:spcPts val="240"/>
              </a:spcBef>
              <a:spcAft>
                <a:spcPts val="0"/>
              </a:spcAft>
              <a:buClr>
                <a:schemeClr val="accent1"/>
              </a:buClr>
              <a:buSzPts val="1020"/>
              <a:buFont typeface="Arial"/>
              <a:buNone/>
              <a:defRPr b="0" i="0" sz="1200" u="none" cap="none" strike="noStrike">
                <a:solidFill>
                  <a:schemeClr val="dk1"/>
                </a:solidFill>
                <a:latin typeface="Arial"/>
                <a:ea typeface="Arial"/>
                <a:cs typeface="Arial"/>
                <a:sym typeface="Arial"/>
              </a:defRPr>
            </a:lvl2pPr>
            <a:lvl3pPr indent="-228600" lvl="2" marL="1371600" marR="0" rtl="0" algn="l">
              <a:spcBef>
                <a:spcPts val="200"/>
              </a:spcBef>
              <a:spcAft>
                <a:spcPts val="0"/>
              </a:spcAft>
              <a:buClr>
                <a:schemeClr val="accent1"/>
              </a:buClr>
              <a:buSzPts val="900"/>
              <a:buFont typeface="Arial"/>
              <a:buNone/>
              <a:defRPr b="0" i="0" sz="1000" u="none" cap="none" strike="noStrike">
                <a:solidFill>
                  <a:schemeClr val="dk1"/>
                </a:solidFill>
                <a:latin typeface="Arial"/>
                <a:ea typeface="Arial"/>
                <a:cs typeface="Arial"/>
                <a:sym typeface="Arial"/>
              </a:defRPr>
            </a:lvl3pPr>
            <a:lvl4pPr indent="-228600" lvl="3" marL="1828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4pPr>
            <a:lvl5pPr indent="-228600" lvl="4" marL="22860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5pPr>
            <a:lvl6pPr indent="-228600" lvl="5" marL="27432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rtl="0" algn="l">
              <a:spcBef>
                <a:spcPts val="180"/>
              </a:spcBef>
              <a:spcAft>
                <a:spcPts val="0"/>
              </a:spcAft>
              <a:buClr>
                <a:schemeClr val="accent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54" name="Google Shape;154;p30"/>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55" name="Shape 155"/>
        <p:cNvGrpSpPr/>
        <p:nvPr/>
      </p:nvGrpSpPr>
      <p:grpSpPr>
        <a:xfrm>
          <a:off x="0" y="0"/>
          <a:ext cx="0" cy="0"/>
          <a:chOff x="0" y="0"/>
          <a:chExt cx="0" cy="0"/>
        </a:xfrm>
      </p:grpSpPr>
      <p:sp>
        <p:nvSpPr>
          <p:cNvPr id="156" name="Google Shape;156;p31"/>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7" name="Google Shape;157;p31"/>
          <p:cNvSpPr txBox="1"/>
          <p:nvPr>
            <p:ph idx="1" type="body"/>
          </p:nvPr>
        </p:nvSpPr>
        <p:spPr>
          <a:xfrm rot="5400000">
            <a:off x="2033556" y="-897947"/>
            <a:ext cx="5079900" cy="86586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58" name="Google Shape;158;p31"/>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59" name="Shape 159"/>
        <p:cNvGrpSpPr/>
        <p:nvPr/>
      </p:nvGrpSpPr>
      <p:grpSpPr>
        <a:xfrm>
          <a:off x="0" y="0"/>
          <a:ext cx="0" cy="0"/>
          <a:chOff x="0" y="0"/>
          <a:chExt cx="0" cy="0"/>
        </a:xfrm>
      </p:grpSpPr>
      <p:sp>
        <p:nvSpPr>
          <p:cNvPr id="160" name="Google Shape;160;p32"/>
          <p:cNvSpPr txBox="1"/>
          <p:nvPr>
            <p:ph type="title"/>
          </p:nvPr>
        </p:nvSpPr>
        <p:spPr>
          <a:xfrm rot="5400000">
            <a:off x="4887450" y="2677700"/>
            <a:ext cx="5541300" cy="20574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1" name="Google Shape;161;p32"/>
          <p:cNvSpPr txBox="1"/>
          <p:nvPr>
            <p:ph idx="1" type="body"/>
          </p:nvPr>
        </p:nvSpPr>
        <p:spPr>
          <a:xfrm rot="5400000">
            <a:off x="696450" y="696500"/>
            <a:ext cx="5541300" cy="60198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162" name="Google Shape;162;p32"/>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sz="1400">
                <a:solidFill>
                  <a:srgbClr val="292934"/>
                </a:solidFill>
                <a:latin typeface="Arial"/>
                <a:ea typeface="Arial"/>
                <a:cs typeface="Arial"/>
                <a:sym typeface="Arial"/>
              </a:defRPr>
            </a:lvl1pPr>
            <a:lvl2pPr indent="0" lvl="1" marL="0" marR="0" rtl="0" algn="r">
              <a:spcBef>
                <a:spcPts val="0"/>
              </a:spcBef>
              <a:buNone/>
              <a:defRPr b="1" sz="1400">
                <a:solidFill>
                  <a:srgbClr val="292934"/>
                </a:solidFill>
                <a:latin typeface="Arial"/>
                <a:ea typeface="Arial"/>
                <a:cs typeface="Arial"/>
                <a:sym typeface="Arial"/>
              </a:defRPr>
            </a:lvl2pPr>
            <a:lvl3pPr indent="0" lvl="2" marL="0" marR="0" rtl="0" algn="r">
              <a:spcBef>
                <a:spcPts val="0"/>
              </a:spcBef>
              <a:buNone/>
              <a:defRPr b="1" sz="1400">
                <a:solidFill>
                  <a:srgbClr val="292934"/>
                </a:solidFill>
                <a:latin typeface="Arial"/>
                <a:ea typeface="Arial"/>
                <a:cs typeface="Arial"/>
                <a:sym typeface="Arial"/>
              </a:defRPr>
            </a:lvl3pPr>
            <a:lvl4pPr indent="0" lvl="3" marL="0" marR="0" rtl="0" algn="r">
              <a:spcBef>
                <a:spcPts val="0"/>
              </a:spcBef>
              <a:buNone/>
              <a:defRPr b="1" sz="1400">
                <a:solidFill>
                  <a:srgbClr val="292934"/>
                </a:solidFill>
                <a:latin typeface="Arial"/>
                <a:ea typeface="Arial"/>
                <a:cs typeface="Arial"/>
                <a:sym typeface="Arial"/>
              </a:defRPr>
            </a:lvl4pPr>
            <a:lvl5pPr indent="0" lvl="4" marL="0" marR="0" rtl="0" algn="r">
              <a:spcBef>
                <a:spcPts val="0"/>
              </a:spcBef>
              <a:buNone/>
              <a:defRPr b="1" sz="1400">
                <a:solidFill>
                  <a:srgbClr val="292934"/>
                </a:solidFill>
                <a:latin typeface="Arial"/>
                <a:ea typeface="Arial"/>
                <a:cs typeface="Arial"/>
                <a:sym typeface="Arial"/>
              </a:defRPr>
            </a:lvl5pPr>
            <a:lvl6pPr indent="0" lvl="5" marL="0" marR="0" rtl="0" algn="r">
              <a:spcBef>
                <a:spcPts val="0"/>
              </a:spcBef>
              <a:buNone/>
              <a:defRPr b="1" sz="1400">
                <a:solidFill>
                  <a:srgbClr val="292934"/>
                </a:solidFill>
                <a:latin typeface="Arial"/>
                <a:ea typeface="Arial"/>
                <a:cs typeface="Arial"/>
                <a:sym typeface="Arial"/>
              </a:defRPr>
            </a:lvl6pPr>
            <a:lvl7pPr indent="0" lvl="6" marL="0" marR="0" rtl="0" algn="r">
              <a:spcBef>
                <a:spcPts val="0"/>
              </a:spcBef>
              <a:buNone/>
              <a:defRPr b="1" sz="1400">
                <a:solidFill>
                  <a:srgbClr val="292934"/>
                </a:solidFill>
                <a:latin typeface="Arial"/>
                <a:ea typeface="Arial"/>
                <a:cs typeface="Arial"/>
                <a:sym typeface="Arial"/>
              </a:defRPr>
            </a:lvl7pPr>
            <a:lvl8pPr indent="0" lvl="7" marL="0" marR="0" rtl="0" algn="r">
              <a:spcBef>
                <a:spcPts val="0"/>
              </a:spcBef>
              <a:buNone/>
              <a:defRPr b="1" sz="1400">
                <a:solidFill>
                  <a:srgbClr val="292934"/>
                </a:solidFill>
                <a:latin typeface="Arial"/>
                <a:ea typeface="Arial"/>
                <a:cs typeface="Arial"/>
                <a:sym typeface="Arial"/>
              </a:defRPr>
            </a:lvl8pPr>
            <a:lvl9pPr indent="0" lvl="8" marL="0" marR="0" rtl="0" algn="r">
              <a:spcBef>
                <a:spcPts val="0"/>
              </a:spcBef>
              <a:buNone/>
              <a:defRPr b="1" sz="1400">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content">
  <p:cSld name="Bullet content">
    <p:spTree>
      <p:nvGrpSpPr>
        <p:cNvPr id="169" name="Shape 169"/>
        <p:cNvGrpSpPr/>
        <p:nvPr/>
      </p:nvGrpSpPr>
      <p:grpSpPr>
        <a:xfrm>
          <a:off x="0" y="0"/>
          <a:ext cx="0" cy="0"/>
          <a:chOff x="0" y="0"/>
          <a:chExt cx="0" cy="0"/>
        </a:xfrm>
      </p:grpSpPr>
      <p:sp>
        <p:nvSpPr>
          <p:cNvPr id="170" name="Google Shape;170;p34"/>
          <p:cNvSpPr txBox="1"/>
          <p:nvPr>
            <p:ph type="title"/>
          </p:nvPr>
        </p:nvSpPr>
        <p:spPr>
          <a:xfrm>
            <a:off x="609599" y="405302"/>
            <a:ext cx="7935525" cy="984300"/>
          </a:xfrm>
          <a:prstGeom prst="rect">
            <a:avLst/>
          </a:prstGeom>
          <a:noFill/>
          <a:ln>
            <a:noFill/>
          </a:ln>
        </p:spPr>
        <p:txBody>
          <a:bodyPr anchorCtr="0" anchor="b" bIns="60925" lIns="121900" spcFirstLastPara="1" rIns="121900" wrap="square" tIns="60925"/>
          <a:lstStyle>
            <a:lvl1pPr lvl="0" marR="0" rtl="0" algn="l">
              <a:lnSpc>
                <a:spcPct val="100000"/>
              </a:lnSpc>
              <a:spcBef>
                <a:spcPts val="0"/>
              </a:spcBef>
              <a:spcAft>
                <a:spcPts val="0"/>
              </a:spcAft>
              <a:buClr>
                <a:schemeClr val="dk1"/>
              </a:buClr>
              <a:buSzPts val="5300"/>
              <a:buFont typeface="Open Sans SemiBold"/>
              <a:buNone/>
              <a:defRPr b="1" i="0" sz="5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171" name="Google Shape;171;p34"/>
          <p:cNvSpPr txBox="1"/>
          <p:nvPr>
            <p:ph idx="1" type="body"/>
          </p:nvPr>
        </p:nvSpPr>
        <p:spPr>
          <a:xfrm>
            <a:off x="514350" y="1590676"/>
            <a:ext cx="8115300" cy="4492500"/>
          </a:xfrm>
          <a:prstGeom prst="rect">
            <a:avLst/>
          </a:prstGeom>
          <a:noFill/>
          <a:ln>
            <a:noFill/>
          </a:ln>
        </p:spPr>
        <p:txBody>
          <a:bodyPr anchorCtr="0" anchor="t" bIns="60925" lIns="121900" spcFirstLastPara="1" rIns="121900" wrap="square" tIns="60925"/>
          <a:lstStyle>
            <a:lvl1pPr indent="-482600" lvl="0" marL="457200" marR="0" rtl="0" algn="l">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sion (static)">
  <p:cSld name="Vision (static)">
    <p:spTree>
      <p:nvGrpSpPr>
        <p:cNvPr id="172" name="Shape 172"/>
        <p:cNvGrpSpPr/>
        <p:nvPr/>
      </p:nvGrpSpPr>
      <p:grpSpPr>
        <a:xfrm>
          <a:off x="0" y="0"/>
          <a:ext cx="0" cy="0"/>
          <a:chOff x="0" y="0"/>
          <a:chExt cx="0" cy="0"/>
        </a:xfrm>
      </p:grpSpPr>
      <p:pic>
        <p:nvPicPr>
          <p:cNvPr id="173" name="Google Shape;173;p35"/>
          <p:cNvPicPr preferRelativeResize="0"/>
          <p:nvPr/>
        </p:nvPicPr>
        <p:blipFill rotWithShape="1">
          <a:blip r:embed="rId2">
            <a:alphaModFix/>
          </a:blip>
          <a:srcRect b="0" l="0" r="0" t="0"/>
          <a:stretch/>
        </p:blipFill>
        <p:spPr>
          <a:xfrm>
            <a:off x="0" y="0"/>
            <a:ext cx="6858000" cy="514749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4" name="Shape 174"/>
        <p:cNvGrpSpPr/>
        <p:nvPr/>
      </p:nvGrpSpPr>
      <p:grpSpPr>
        <a:xfrm>
          <a:off x="0" y="0"/>
          <a:ext cx="0" cy="0"/>
          <a:chOff x="0" y="0"/>
          <a:chExt cx="0" cy="0"/>
        </a:xfrm>
      </p:grpSpPr>
      <p:sp>
        <p:nvSpPr>
          <p:cNvPr id="175" name="Google Shape;175;p36"/>
          <p:cNvSpPr txBox="1"/>
          <p:nvPr>
            <p:ph type="title"/>
          </p:nvPr>
        </p:nvSpPr>
        <p:spPr>
          <a:xfrm>
            <a:off x="609599" y="405302"/>
            <a:ext cx="7935525" cy="984300"/>
          </a:xfrm>
          <a:prstGeom prst="rect">
            <a:avLst/>
          </a:prstGeom>
          <a:noFill/>
          <a:ln>
            <a:noFill/>
          </a:ln>
        </p:spPr>
        <p:txBody>
          <a:bodyPr anchorCtr="0" anchor="b" bIns="60925" lIns="121900" spcFirstLastPara="1" rIns="121900" wrap="square" tIns="60925"/>
          <a:lstStyle>
            <a:lvl1pPr lvl="0" marR="0" rtl="0" algn="l">
              <a:lnSpc>
                <a:spcPct val="100000"/>
              </a:lnSpc>
              <a:spcBef>
                <a:spcPts val="0"/>
              </a:spcBef>
              <a:spcAft>
                <a:spcPts val="0"/>
              </a:spcAft>
              <a:buClr>
                <a:schemeClr val="dk1"/>
              </a:buClr>
              <a:buSzPts val="5300"/>
              <a:buFont typeface="Open Sans SemiBold"/>
              <a:buNone/>
              <a:defRPr b="1" i="0" sz="5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176" name="Google Shape;176;p36"/>
          <p:cNvSpPr txBox="1"/>
          <p:nvPr>
            <p:ph idx="1" type="body"/>
          </p:nvPr>
        </p:nvSpPr>
        <p:spPr>
          <a:xfrm>
            <a:off x="609599" y="1578708"/>
            <a:ext cx="7935525" cy="4286700"/>
          </a:xfrm>
          <a:prstGeom prst="rect">
            <a:avLst/>
          </a:prstGeom>
          <a:noFill/>
          <a:ln>
            <a:noFill/>
          </a:ln>
        </p:spPr>
        <p:txBody>
          <a:bodyPr anchorCtr="0" anchor="t" bIns="60925" lIns="121900" spcFirstLastPara="1" rIns="121900" wrap="square" tIns="60925"/>
          <a:lstStyle>
            <a:lvl1pPr indent="-482600" lvl="0" marL="457200" marR="0" rtl="0" algn="l">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77" name="Google Shape;177;p36"/>
          <p:cNvSpPr txBox="1"/>
          <p:nvPr>
            <p:ph idx="10" type="dt"/>
          </p:nvPr>
        </p:nvSpPr>
        <p:spPr>
          <a:xfrm>
            <a:off x="857247" y="6223829"/>
            <a:ext cx="1746900" cy="365100"/>
          </a:xfrm>
          <a:prstGeom prst="rect">
            <a:avLst/>
          </a:prstGeom>
          <a:noFill/>
          <a:ln>
            <a:noFill/>
          </a:ln>
        </p:spPr>
        <p:txBody>
          <a:bodyPr anchorCtr="0" anchor="t" bIns="60925" lIns="121900" spcFirstLastPara="1" rIns="121900" wrap="square" tIns="60925"/>
          <a:lstStyle>
            <a:lvl1pPr lvl="0" marR="0" rtl="0" algn="l">
              <a:spcBef>
                <a:spcPts val="0"/>
              </a:spcBef>
              <a:spcAft>
                <a:spcPts val="0"/>
              </a:spcAft>
              <a:buSzPts val="1900"/>
              <a:buNone/>
              <a:defRPr sz="2400">
                <a:solidFill>
                  <a:schemeClr val="dk1"/>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178" name="Google Shape;178;p36"/>
          <p:cNvSpPr txBox="1"/>
          <p:nvPr>
            <p:ph idx="11" type="ftr"/>
          </p:nvPr>
        </p:nvSpPr>
        <p:spPr>
          <a:xfrm>
            <a:off x="2961861" y="6223829"/>
            <a:ext cx="3538125" cy="365100"/>
          </a:xfrm>
          <a:prstGeom prst="rect">
            <a:avLst/>
          </a:prstGeom>
          <a:noFill/>
          <a:ln>
            <a:noFill/>
          </a:ln>
        </p:spPr>
        <p:txBody>
          <a:bodyPr anchorCtr="0" anchor="t" bIns="60925" lIns="121900" spcFirstLastPara="1" rIns="121900" wrap="square" tIns="60925"/>
          <a:lstStyle>
            <a:lvl1pPr lvl="0" marR="0" rtl="0" algn="l">
              <a:spcBef>
                <a:spcPts val="0"/>
              </a:spcBef>
              <a:spcAft>
                <a:spcPts val="0"/>
              </a:spcAft>
              <a:buSzPts val="1900"/>
              <a:buNone/>
              <a:defRPr sz="2400">
                <a:solidFill>
                  <a:schemeClr val="dk1"/>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179" name="Google Shape;179;p36"/>
          <p:cNvSpPr txBox="1"/>
          <p:nvPr>
            <p:ph idx="12" type="sldNum"/>
          </p:nvPr>
        </p:nvSpPr>
        <p:spPr>
          <a:xfrm>
            <a:off x="6997148" y="6223829"/>
            <a:ext cx="1279800" cy="365100"/>
          </a:xfrm>
          <a:prstGeom prst="rect">
            <a:avLst/>
          </a:prstGeom>
          <a:noFill/>
          <a:ln>
            <a:noFill/>
          </a:ln>
        </p:spPr>
        <p:txBody>
          <a:bodyPr anchorCtr="0" anchor="t" bIns="60925" lIns="121900" spcFirstLastPara="1" rIns="121900" wrap="square" tIns="60925">
            <a:noAutofit/>
          </a:bodyPr>
          <a:lstStyle>
            <a:lvl1pPr indent="0" lvl="0" marL="0" marR="0" rtl="0" algn="l">
              <a:spcBef>
                <a:spcPts val="0"/>
              </a:spcBef>
              <a:buNone/>
              <a:defRPr sz="2400">
                <a:solidFill>
                  <a:srgbClr val="A6CE38"/>
                </a:solidFill>
                <a:latin typeface="Calibri"/>
                <a:ea typeface="Calibri"/>
                <a:cs typeface="Calibri"/>
                <a:sym typeface="Calibri"/>
              </a:defRPr>
            </a:lvl1pPr>
            <a:lvl2pPr indent="0" lvl="1" marL="0" marR="0" rtl="0" algn="l">
              <a:spcBef>
                <a:spcPts val="0"/>
              </a:spcBef>
              <a:buNone/>
              <a:defRPr sz="2400">
                <a:solidFill>
                  <a:srgbClr val="A6CE38"/>
                </a:solidFill>
                <a:latin typeface="Calibri"/>
                <a:ea typeface="Calibri"/>
                <a:cs typeface="Calibri"/>
                <a:sym typeface="Calibri"/>
              </a:defRPr>
            </a:lvl2pPr>
            <a:lvl3pPr indent="0" lvl="2" marL="0" marR="0" rtl="0" algn="l">
              <a:spcBef>
                <a:spcPts val="0"/>
              </a:spcBef>
              <a:buNone/>
              <a:defRPr sz="2400">
                <a:solidFill>
                  <a:srgbClr val="A6CE38"/>
                </a:solidFill>
                <a:latin typeface="Calibri"/>
                <a:ea typeface="Calibri"/>
                <a:cs typeface="Calibri"/>
                <a:sym typeface="Calibri"/>
              </a:defRPr>
            </a:lvl3pPr>
            <a:lvl4pPr indent="0" lvl="3" marL="0" marR="0" rtl="0" algn="l">
              <a:spcBef>
                <a:spcPts val="0"/>
              </a:spcBef>
              <a:buNone/>
              <a:defRPr sz="2400">
                <a:solidFill>
                  <a:srgbClr val="A6CE38"/>
                </a:solidFill>
                <a:latin typeface="Calibri"/>
                <a:ea typeface="Calibri"/>
                <a:cs typeface="Calibri"/>
                <a:sym typeface="Calibri"/>
              </a:defRPr>
            </a:lvl4pPr>
            <a:lvl5pPr indent="0" lvl="4" marL="0" marR="0" rtl="0" algn="l">
              <a:spcBef>
                <a:spcPts val="0"/>
              </a:spcBef>
              <a:buNone/>
              <a:defRPr sz="2400">
                <a:solidFill>
                  <a:srgbClr val="A6CE38"/>
                </a:solidFill>
                <a:latin typeface="Calibri"/>
                <a:ea typeface="Calibri"/>
                <a:cs typeface="Calibri"/>
                <a:sym typeface="Calibri"/>
              </a:defRPr>
            </a:lvl5pPr>
            <a:lvl6pPr indent="0" lvl="5" marL="0" marR="0" rtl="0" algn="l">
              <a:spcBef>
                <a:spcPts val="0"/>
              </a:spcBef>
              <a:buNone/>
              <a:defRPr sz="2400">
                <a:solidFill>
                  <a:srgbClr val="A6CE38"/>
                </a:solidFill>
                <a:latin typeface="Calibri"/>
                <a:ea typeface="Calibri"/>
                <a:cs typeface="Calibri"/>
                <a:sym typeface="Calibri"/>
              </a:defRPr>
            </a:lvl6pPr>
            <a:lvl7pPr indent="0" lvl="6" marL="0" marR="0" rtl="0" algn="l">
              <a:spcBef>
                <a:spcPts val="0"/>
              </a:spcBef>
              <a:buNone/>
              <a:defRPr sz="2400">
                <a:solidFill>
                  <a:srgbClr val="A6CE38"/>
                </a:solidFill>
                <a:latin typeface="Calibri"/>
                <a:ea typeface="Calibri"/>
                <a:cs typeface="Calibri"/>
                <a:sym typeface="Calibri"/>
              </a:defRPr>
            </a:lvl7pPr>
            <a:lvl8pPr indent="0" lvl="7" marL="0" marR="0" rtl="0" algn="l">
              <a:spcBef>
                <a:spcPts val="0"/>
              </a:spcBef>
              <a:buNone/>
              <a:defRPr sz="2400">
                <a:solidFill>
                  <a:srgbClr val="A6CE38"/>
                </a:solidFill>
                <a:latin typeface="Calibri"/>
                <a:ea typeface="Calibri"/>
                <a:cs typeface="Calibri"/>
                <a:sym typeface="Calibri"/>
              </a:defRPr>
            </a:lvl8pPr>
            <a:lvl9pPr indent="0" lvl="8" marL="0" marR="0" rtl="0" algn="l">
              <a:spcBef>
                <a:spcPts val="0"/>
              </a:spcBef>
              <a:buNone/>
              <a:defRPr sz="2400">
                <a:solidFill>
                  <a:srgbClr val="A6CE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text page">
  <p:cSld name="Bullet text page">
    <p:spTree>
      <p:nvGrpSpPr>
        <p:cNvPr id="180" name="Shape 180"/>
        <p:cNvGrpSpPr/>
        <p:nvPr/>
      </p:nvGrpSpPr>
      <p:grpSpPr>
        <a:xfrm>
          <a:off x="0" y="0"/>
          <a:ext cx="0" cy="0"/>
          <a:chOff x="0" y="0"/>
          <a:chExt cx="0" cy="0"/>
        </a:xfrm>
      </p:grpSpPr>
      <p:sp>
        <p:nvSpPr>
          <p:cNvPr id="181" name="Google Shape;181;p37"/>
          <p:cNvSpPr txBox="1"/>
          <p:nvPr>
            <p:ph type="title"/>
          </p:nvPr>
        </p:nvSpPr>
        <p:spPr>
          <a:xfrm>
            <a:off x="609600" y="405302"/>
            <a:ext cx="7924725" cy="984300"/>
          </a:xfrm>
          <a:prstGeom prst="rect">
            <a:avLst/>
          </a:prstGeom>
          <a:noFill/>
          <a:ln>
            <a:noFill/>
          </a:ln>
        </p:spPr>
        <p:txBody>
          <a:bodyPr anchorCtr="0" anchor="b" bIns="60925" lIns="121900" spcFirstLastPara="1" rIns="121900" wrap="square" tIns="60925"/>
          <a:lstStyle>
            <a:lvl1pPr lvl="0" marR="0" rtl="0" algn="l">
              <a:lnSpc>
                <a:spcPct val="100000"/>
              </a:lnSpc>
              <a:spcBef>
                <a:spcPts val="0"/>
              </a:spcBef>
              <a:spcAft>
                <a:spcPts val="0"/>
              </a:spcAft>
              <a:buClr>
                <a:schemeClr val="dk1"/>
              </a:buClr>
              <a:buSzPts val="5300"/>
              <a:buFont typeface="Open Sans SemiBold"/>
              <a:buNone/>
              <a:defRPr b="1" i="0" sz="5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182" name="Google Shape;182;p37"/>
          <p:cNvSpPr txBox="1"/>
          <p:nvPr>
            <p:ph idx="1" type="body"/>
          </p:nvPr>
        </p:nvSpPr>
        <p:spPr>
          <a:xfrm>
            <a:off x="609600" y="1562100"/>
            <a:ext cx="7924725" cy="4572000"/>
          </a:xfrm>
          <a:prstGeom prst="rect">
            <a:avLst/>
          </a:prstGeom>
          <a:noFill/>
          <a:ln>
            <a:noFill/>
          </a:ln>
        </p:spPr>
        <p:txBody>
          <a:bodyPr anchorCtr="0" anchor="t" bIns="60925" lIns="121900" spcFirstLastPara="1" rIns="121900" wrap="square" tIns="60925"/>
          <a:lstStyle>
            <a:lvl1pPr indent="-482600" lvl="0" marL="457200" marR="0" rtl="0" algn="l">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age" showMasterSp="0">
  <p:cSld name="Title page">
    <p:spTree>
      <p:nvGrpSpPr>
        <p:cNvPr id="183" name="Shape 183"/>
        <p:cNvGrpSpPr/>
        <p:nvPr/>
      </p:nvGrpSpPr>
      <p:grpSpPr>
        <a:xfrm>
          <a:off x="0" y="0"/>
          <a:ext cx="0" cy="0"/>
          <a:chOff x="0" y="0"/>
          <a:chExt cx="0" cy="0"/>
        </a:xfrm>
      </p:grpSpPr>
      <p:pic>
        <p:nvPicPr>
          <p:cNvPr id="184" name="Google Shape;184;p38"/>
          <p:cNvPicPr preferRelativeResize="0"/>
          <p:nvPr/>
        </p:nvPicPr>
        <p:blipFill rotWithShape="1">
          <a:blip r:embed="rId2">
            <a:alphaModFix/>
          </a:blip>
          <a:srcRect b="0" l="0" r="0" t="0"/>
          <a:stretch/>
        </p:blipFill>
        <p:spPr>
          <a:xfrm>
            <a:off x="0" y="0"/>
            <a:ext cx="6858000" cy="5143500"/>
          </a:xfrm>
          <a:prstGeom prst="rect">
            <a:avLst/>
          </a:prstGeom>
          <a:noFill/>
          <a:ln>
            <a:noFill/>
          </a:ln>
        </p:spPr>
      </p:pic>
      <p:sp>
        <p:nvSpPr>
          <p:cNvPr id="185" name="Google Shape;185;p38"/>
          <p:cNvSpPr txBox="1"/>
          <p:nvPr>
            <p:ph idx="1" type="body"/>
          </p:nvPr>
        </p:nvSpPr>
        <p:spPr>
          <a:xfrm>
            <a:off x="1820985" y="4085487"/>
            <a:ext cx="6713325" cy="510000"/>
          </a:xfrm>
          <a:prstGeom prst="rect">
            <a:avLst/>
          </a:prstGeom>
          <a:noFill/>
          <a:ln>
            <a:noFill/>
          </a:ln>
        </p:spPr>
        <p:txBody>
          <a:bodyPr anchorCtr="0" anchor="t" bIns="60925" lIns="121900" spcFirstLastPara="1" rIns="121900" wrap="square" tIns="60925"/>
          <a:lstStyle>
            <a:lvl1pPr indent="-228600" lvl="0" marL="457200" marR="0" rtl="0" algn="r">
              <a:lnSpc>
                <a:spcPct val="100000"/>
              </a:lnSpc>
              <a:spcBef>
                <a:spcPts val="1300"/>
              </a:spcBef>
              <a:spcAft>
                <a:spcPts val="0"/>
              </a:spcAft>
              <a:buClr>
                <a:schemeClr val="lt1"/>
              </a:buClr>
              <a:buSzPts val="3700"/>
              <a:buFont typeface="Arial"/>
              <a:buNone/>
              <a:defRPr b="0" i="0" sz="3700" u="none" cap="none" strike="noStrike">
                <a:solidFill>
                  <a:schemeClr val="lt1"/>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86" name="Google Shape;186;p38"/>
          <p:cNvSpPr txBox="1"/>
          <p:nvPr>
            <p:ph idx="2" type="body"/>
          </p:nvPr>
        </p:nvSpPr>
        <p:spPr>
          <a:xfrm>
            <a:off x="1820986" y="4616939"/>
            <a:ext cx="6724125" cy="510000"/>
          </a:xfrm>
          <a:prstGeom prst="rect">
            <a:avLst/>
          </a:prstGeom>
          <a:noFill/>
          <a:ln>
            <a:noFill/>
          </a:ln>
        </p:spPr>
        <p:txBody>
          <a:bodyPr anchorCtr="0" anchor="t" bIns="60925" lIns="121900" spcFirstLastPara="1" rIns="121900" wrap="square" tIns="60925"/>
          <a:lstStyle>
            <a:lvl1pPr indent="-228600" lvl="0" marL="457200" marR="0" rtl="0" algn="r">
              <a:lnSpc>
                <a:spcPct val="100000"/>
              </a:lnSpc>
              <a:spcBef>
                <a:spcPts val="1300"/>
              </a:spcBef>
              <a:spcAft>
                <a:spcPts val="0"/>
              </a:spcAft>
              <a:buClr>
                <a:schemeClr val="lt1"/>
              </a:buClr>
              <a:buSzPts val="2400"/>
              <a:buFont typeface="Arial"/>
              <a:buNone/>
              <a:defRPr b="0" i="0" sz="2400" u="none" cap="none" strike="noStrike">
                <a:solidFill>
                  <a:schemeClr val="lt1"/>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87" name="Google Shape;187;p38"/>
          <p:cNvSpPr txBox="1"/>
          <p:nvPr>
            <p:ph idx="3" type="body"/>
          </p:nvPr>
        </p:nvSpPr>
        <p:spPr>
          <a:xfrm>
            <a:off x="1820986" y="5624145"/>
            <a:ext cx="6724125" cy="510000"/>
          </a:xfrm>
          <a:prstGeom prst="rect">
            <a:avLst/>
          </a:prstGeom>
          <a:noFill/>
          <a:ln>
            <a:noFill/>
          </a:ln>
        </p:spPr>
        <p:txBody>
          <a:bodyPr anchorCtr="0" anchor="t" bIns="60925" lIns="121900" spcFirstLastPara="1" rIns="121900" wrap="square" tIns="60925"/>
          <a:lstStyle>
            <a:lvl1pPr indent="-228600" lvl="0" marL="457200" marR="0" rtl="0" algn="r">
              <a:lnSpc>
                <a:spcPct val="100000"/>
              </a:lnSpc>
              <a:spcBef>
                <a:spcPts val="130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88" name="Google Shape;188;p38"/>
          <p:cNvSpPr txBox="1"/>
          <p:nvPr>
            <p:ph idx="4" type="body"/>
          </p:nvPr>
        </p:nvSpPr>
        <p:spPr>
          <a:xfrm>
            <a:off x="3735754" y="6193176"/>
            <a:ext cx="3043125" cy="283200"/>
          </a:xfrm>
          <a:prstGeom prst="rect">
            <a:avLst/>
          </a:prstGeom>
          <a:noFill/>
          <a:ln>
            <a:noFill/>
          </a:ln>
        </p:spPr>
        <p:txBody>
          <a:bodyPr anchorCtr="0" anchor="t" bIns="60925" lIns="121900" spcFirstLastPara="1" rIns="121900" wrap="square" tIns="60925"/>
          <a:lstStyle>
            <a:lvl1pPr indent="-228600" lvl="0" marL="457200" marR="0" rtl="0" algn="r">
              <a:lnSpc>
                <a:spcPct val="100000"/>
              </a:lnSpc>
              <a:spcBef>
                <a:spcPts val="1300"/>
              </a:spcBef>
              <a:spcAft>
                <a:spcPts val="0"/>
              </a:spcAft>
              <a:buClr>
                <a:schemeClr val="dk1"/>
              </a:buClr>
              <a:buSzPts val="1700"/>
              <a:buFont typeface="Arial"/>
              <a:buNone/>
              <a:defRPr b="0" i="0" sz="1700" u="none" cap="none" strike="noStrike">
                <a:solidFill>
                  <a:schemeClr val="dk1"/>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89" name="Google Shape;189;p38"/>
          <p:cNvSpPr txBox="1"/>
          <p:nvPr>
            <p:ph idx="5" type="body"/>
          </p:nvPr>
        </p:nvSpPr>
        <p:spPr>
          <a:xfrm>
            <a:off x="3735754" y="6401541"/>
            <a:ext cx="3043125" cy="269700"/>
          </a:xfrm>
          <a:prstGeom prst="rect">
            <a:avLst/>
          </a:prstGeom>
          <a:noFill/>
          <a:ln>
            <a:noFill/>
          </a:ln>
        </p:spPr>
        <p:txBody>
          <a:bodyPr anchorCtr="0" anchor="t" bIns="60925" lIns="121900" spcFirstLastPara="1" rIns="121900" wrap="square" tIns="60925"/>
          <a:lstStyle>
            <a:lvl1pPr indent="-228600" lvl="0" marL="457200" marR="0" rtl="0" algn="r">
              <a:lnSpc>
                <a:spcPct val="100000"/>
              </a:lnSpc>
              <a:spcBef>
                <a:spcPts val="1300"/>
              </a:spcBef>
              <a:spcAft>
                <a:spcPts val="0"/>
              </a:spcAft>
              <a:buClr>
                <a:schemeClr val="dk2"/>
              </a:buClr>
              <a:buSzPts val="1500"/>
              <a:buFont typeface="Arial"/>
              <a:buNone/>
              <a:defRPr b="0" i="1" sz="1500" u="none" cap="none" strike="noStrike">
                <a:solidFill>
                  <a:schemeClr val="dk2"/>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90" name="Google Shape;190;p38"/>
          <p:cNvSpPr txBox="1"/>
          <p:nvPr>
            <p:ph idx="6" type="body"/>
          </p:nvPr>
        </p:nvSpPr>
        <p:spPr>
          <a:xfrm>
            <a:off x="3735754" y="6605569"/>
            <a:ext cx="3043125" cy="269700"/>
          </a:xfrm>
          <a:prstGeom prst="rect">
            <a:avLst/>
          </a:prstGeom>
          <a:noFill/>
          <a:ln>
            <a:noFill/>
          </a:ln>
        </p:spPr>
        <p:txBody>
          <a:bodyPr anchorCtr="0" anchor="t" bIns="60925" lIns="121900" spcFirstLastPara="1" rIns="121900" wrap="square" tIns="60925"/>
          <a:lstStyle>
            <a:lvl1pPr indent="-228600" lvl="0" marL="457200" marR="0" rtl="0" algn="r">
              <a:lnSpc>
                <a:spcPct val="100000"/>
              </a:lnSpc>
              <a:spcBef>
                <a:spcPts val="1300"/>
              </a:spcBef>
              <a:spcAft>
                <a:spcPts val="0"/>
              </a:spcAft>
              <a:buClr>
                <a:schemeClr val="dk2"/>
              </a:buClr>
              <a:buSzPts val="1300"/>
              <a:buFont typeface="Arial"/>
              <a:buNone/>
              <a:defRPr b="0" i="0" sz="1300" u="none" cap="none" strike="noStrike">
                <a:solidFill>
                  <a:schemeClr val="dk2"/>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Head, subhead &amp; body copy">
  <p:cSld name="Alternate Head, subhead &amp; body copy">
    <p:spTree>
      <p:nvGrpSpPr>
        <p:cNvPr id="191" name="Shape 191"/>
        <p:cNvGrpSpPr/>
        <p:nvPr/>
      </p:nvGrpSpPr>
      <p:grpSpPr>
        <a:xfrm>
          <a:off x="0" y="0"/>
          <a:ext cx="0" cy="0"/>
          <a:chOff x="0" y="0"/>
          <a:chExt cx="0" cy="0"/>
        </a:xfrm>
      </p:grpSpPr>
      <p:sp>
        <p:nvSpPr>
          <p:cNvPr id="192" name="Google Shape;192;p39"/>
          <p:cNvSpPr txBox="1"/>
          <p:nvPr>
            <p:ph type="title"/>
          </p:nvPr>
        </p:nvSpPr>
        <p:spPr>
          <a:xfrm>
            <a:off x="609599" y="405302"/>
            <a:ext cx="7935525" cy="984300"/>
          </a:xfrm>
          <a:prstGeom prst="rect">
            <a:avLst/>
          </a:prstGeom>
          <a:noFill/>
          <a:ln>
            <a:noFill/>
          </a:ln>
        </p:spPr>
        <p:txBody>
          <a:bodyPr anchorCtr="0" anchor="b" bIns="60925" lIns="121900" spcFirstLastPara="1" rIns="121900" wrap="square" tIns="60925"/>
          <a:lstStyle>
            <a:lvl1pPr lvl="0" marR="0" rtl="0" algn="l">
              <a:lnSpc>
                <a:spcPct val="100000"/>
              </a:lnSpc>
              <a:spcBef>
                <a:spcPts val="0"/>
              </a:spcBef>
              <a:spcAft>
                <a:spcPts val="0"/>
              </a:spcAft>
              <a:buClr>
                <a:schemeClr val="dk1"/>
              </a:buClr>
              <a:buSzPts val="5300"/>
              <a:buFont typeface="Open Sans SemiBold"/>
              <a:buNone/>
              <a:defRPr b="1" i="0" sz="5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193" name="Google Shape;193;p39"/>
          <p:cNvSpPr txBox="1"/>
          <p:nvPr>
            <p:ph idx="1" type="body"/>
          </p:nvPr>
        </p:nvSpPr>
        <p:spPr>
          <a:xfrm>
            <a:off x="609600" y="1562101"/>
            <a:ext cx="7924725" cy="501300"/>
          </a:xfrm>
          <a:prstGeom prst="rect">
            <a:avLst/>
          </a:prstGeom>
          <a:noFill/>
          <a:ln>
            <a:noFill/>
          </a:ln>
        </p:spPr>
        <p:txBody>
          <a:bodyPr anchorCtr="0" anchor="t" bIns="60925" lIns="121900" spcFirstLastPara="1" rIns="121900" wrap="square" tIns="60925"/>
          <a:lstStyle>
            <a:lvl1pPr indent="-228600" lvl="0" marL="457200" marR="0" rtl="0" algn="l">
              <a:lnSpc>
                <a:spcPct val="100000"/>
              </a:lnSpc>
              <a:spcBef>
                <a:spcPts val="1300"/>
              </a:spcBef>
              <a:spcAft>
                <a:spcPts val="0"/>
              </a:spcAft>
              <a:buClr>
                <a:schemeClr val="dk2"/>
              </a:buClr>
              <a:buSzPts val="3500"/>
              <a:buFont typeface="Arial"/>
              <a:buNone/>
              <a:defRPr b="1" i="0" sz="3500" u="none" cap="none" strike="noStrike">
                <a:solidFill>
                  <a:schemeClr val="dk2"/>
                </a:solidFill>
                <a:latin typeface="Open Sans SemiBold"/>
                <a:ea typeface="Open Sans SemiBold"/>
                <a:cs typeface="Open Sans SemiBold"/>
                <a:sym typeface="Open Sans SemiBold"/>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94" name="Google Shape;194;p39"/>
          <p:cNvSpPr txBox="1"/>
          <p:nvPr>
            <p:ph idx="2" type="body"/>
          </p:nvPr>
        </p:nvSpPr>
        <p:spPr>
          <a:xfrm>
            <a:off x="890954" y="2172678"/>
            <a:ext cx="7643475" cy="3439200"/>
          </a:xfrm>
          <a:prstGeom prst="rect">
            <a:avLst/>
          </a:prstGeom>
          <a:noFill/>
          <a:ln>
            <a:noFill/>
          </a:ln>
        </p:spPr>
        <p:txBody>
          <a:bodyPr anchorCtr="0" anchor="t" bIns="60925" lIns="121900" spcFirstLastPara="1" rIns="121900" wrap="square" tIns="60925"/>
          <a:lstStyle>
            <a:lvl1pPr indent="-228600" lvl="0" marL="457200" marR="0" rtl="0" algn="l">
              <a:lnSpc>
                <a:spcPct val="100000"/>
              </a:lnSpc>
              <a:spcBef>
                <a:spcPts val="1300"/>
              </a:spcBef>
              <a:spcAft>
                <a:spcPts val="0"/>
              </a:spcAft>
              <a:buClr>
                <a:schemeClr val="dk2"/>
              </a:buClr>
              <a:buSzPts val="3200"/>
              <a:buFont typeface="Arial"/>
              <a:buNone/>
              <a:defRPr b="0" i="0" sz="3200" u="none" cap="none" strike="noStrike">
                <a:solidFill>
                  <a:schemeClr val="dk2"/>
                </a:solidFill>
                <a:latin typeface="Open Sans"/>
                <a:ea typeface="Open Sans"/>
                <a:cs typeface="Open Sans"/>
                <a:sym typeface="Open Sans"/>
              </a:defRPr>
            </a:lvl1pPr>
            <a:lvl2pPr indent="-228600" lvl="1" marL="914400" marR="0" rtl="0" algn="l">
              <a:lnSpc>
                <a:spcPct val="100000"/>
              </a:lnSpc>
              <a:spcBef>
                <a:spcPts val="800"/>
              </a:spcBef>
              <a:spcAft>
                <a:spcPts val="0"/>
              </a:spcAft>
              <a:buClr>
                <a:schemeClr val="dk2"/>
              </a:buClr>
              <a:buSzPts val="3500"/>
              <a:buFont typeface="Arial"/>
              <a:buNone/>
              <a:defRPr b="0" i="0" sz="3500" u="none" cap="none" strike="noStrike">
                <a:solidFill>
                  <a:schemeClr val="dk2"/>
                </a:solidFill>
                <a:latin typeface="Open Sans"/>
                <a:ea typeface="Open Sans"/>
                <a:cs typeface="Open Sans"/>
                <a:sym typeface="Open Sans"/>
              </a:defRPr>
            </a:lvl2pPr>
            <a:lvl3pPr indent="-228600" lvl="2" marL="1371600" marR="0" rtl="0" algn="l">
              <a:lnSpc>
                <a:spcPct val="100000"/>
              </a:lnSpc>
              <a:spcBef>
                <a:spcPts val="800"/>
              </a:spcBef>
              <a:spcAft>
                <a:spcPts val="0"/>
              </a:spcAft>
              <a:buClr>
                <a:schemeClr val="dk2"/>
              </a:buClr>
              <a:buSzPts val="3200"/>
              <a:buFont typeface="Arial"/>
              <a:buNone/>
              <a:defRPr b="0" i="0" sz="3200" u="none" cap="none" strike="noStrike">
                <a:solidFill>
                  <a:schemeClr val="dk2"/>
                </a:solidFill>
                <a:latin typeface="Open Sans"/>
                <a:ea typeface="Open Sans"/>
                <a:cs typeface="Open Sans"/>
                <a:sym typeface="Open Sans"/>
              </a:defRPr>
            </a:lvl3pPr>
            <a:lvl4pPr indent="-228600" lvl="3" marL="1828800" marR="0" rtl="0" algn="l">
              <a:lnSpc>
                <a:spcPct val="100000"/>
              </a:lnSpc>
              <a:spcBef>
                <a:spcPts val="800"/>
              </a:spcBef>
              <a:spcAft>
                <a:spcPts val="0"/>
              </a:spcAft>
              <a:buClr>
                <a:schemeClr val="dk2"/>
              </a:buClr>
              <a:buSzPts val="3200"/>
              <a:buFont typeface="Arial"/>
              <a:buNone/>
              <a:defRPr b="0" i="0" sz="3200" u="none" cap="none" strike="noStrike">
                <a:solidFill>
                  <a:schemeClr val="dk2"/>
                </a:solidFill>
                <a:latin typeface="Open Sans"/>
                <a:ea typeface="Open Sans"/>
                <a:cs typeface="Open Sans"/>
                <a:sym typeface="Open Sans"/>
              </a:defRPr>
            </a:lvl4pPr>
            <a:lvl5pPr indent="-228600" lvl="4" marL="2286000" marR="0" rtl="0" algn="l">
              <a:lnSpc>
                <a:spcPct val="100000"/>
              </a:lnSpc>
              <a:spcBef>
                <a:spcPts val="800"/>
              </a:spcBef>
              <a:spcAft>
                <a:spcPts val="0"/>
              </a:spcAft>
              <a:buClr>
                <a:schemeClr val="dk2"/>
              </a:buClr>
              <a:buSzPts val="3200"/>
              <a:buFont typeface="Arial"/>
              <a:buNone/>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rge imported graphic or chart">
  <p:cSld name="Large imported graphic or chart">
    <p:spTree>
      <p:nvGrpSpPr>
        <p:cNvPr id="195" name="Shape 195"/>
        <p:cNvGrpSpPr/>
        <p:nvPr/>
      </p:nvGrpSpPr>
      <p:grpSpPr>
        <a:xfrm>
          <a:off x="0" y="0"/>
          <a:ext cx="0" cy="0"/>
          <a:chOff x="0" y="0"/>
          <a:chExt cx="0" cy="0"/>
        </a:xfrm>
      </p:grpSpPr>
      <p:sp>
        <p:nvSpPr>
          <p:cNvPr id="196" name="Google Shape;196;p40"/>
          <p:cNvSpPr txBox="1"/>
          <p:nvPr>
            <p:ph type="title"/>
          </p:nvPr>
        </p:nvSpPr>
        <p:spPr>
          <a:xfrm>
            <a:off x="609599" y="405302"/>
            <a:ext cx="7935525" cy="984300"/>
          </a:xfrm>
          <a:prstGeom prst="rect">
            <a:avLst/>
          </a:prstGeom>
          <a:noFill/>
          <a:ln>
            <a:noFill/>
          </a:ln>
        </p:spPr>
        <p:txBody>
          <a:bodyPr anchorCtr="0" anchor="b" bIns="60925" lIns="121900" spcFirstLastPara="1" rIns="121900" wrap="square" tIns="60925"/>
          <a:lstStyle>
            <a:lvl1pPr lvl="0" marR="0" rtl="0" algn="l">
              <a:lnSpc>
                <a:spcPct val="100000"/>
              </a:lnSpc>
              <a:spcBef>
                <a:spcPts val="0"/>
              </a:spcBef>
              <a:spcAft>
                <a:spcPts val="0"/>
              </a:spcAft>
              <a:buClr>
                <a:schemeClr val="dk2"/>
              </a:buClr>
              <a:buSzPts val="5300"/>
              <a:buFont typeface="Open Sans SemiBold"/>
              <a:buNone/>
              <a:defRPr b="1" i="0" sz="5300" u="none" cap="none" strike="noStrike">
                <a:solidFill>
                  <a:schemeClr val="dk2"/>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197" name="Google Shape;197;p40"/>
          <p:cNvSpPr/>
          <p:nvPr>
            <p:ph idx="2" type="pic"/>
          </p:nvPr>
        </p:nvSpPr>
        <p:spPr>
          <a:xfrm>
            <a:off x="609600" y="1562100"/>
            <a:ext cx="7924725" cy="4572000"/>
          </a:xfrm>
          <a:prstGeom prst="rect">
            <a:avLst/>
          </a:prstGeom>
          <a:noFill/>
          <a:ln>
            <a:noFill/>
          </a:ln>
        </p:spPr>
        <p:txBody>
          <a:bodyPr anchorCtr="0" anchor="ctr" bIns="60925" lIns="121900" spcFirstLastPara="1" rIns="121900" wrap="square" tIns="60925"/>
          <a:lstStyle>
            <a:lvl1pPr lvl="0" marR="0" rtl="0" algn="ctr">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lvl="1"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lvl="2"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lvl="3"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lvl="4"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lvl="5"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lvl="6"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lvl="7"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lvl="8"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image + Text">
  <p:cSld name="Side image + Text">
    <p:spTree>
      <p:nvGrpSpPr>
        <p:cNvPr id="198" name="Shape 198"/>
        <p:cNvGrpSpPr/>
        <p:nvPr/>
      </p:nvGrpSpPr>
      <p:grpSpPr>
        <a:xfrm>
          <a:off x="0" y="0"/>
          <a:ext cx="0" cy="0"/>
          <a:chOff x="0" y="0"/>
          <a:chExt cx="0" cy="0"/>
        </a:xfrm>
      </p:grpSpPr>
      <p:sp>
        <p:nvSpPr>
          <p:cNvPr id="199" name="Google Shape;199;p41"/>
          <p:cNvSpPr txBox="1"/>
          <p:nvPr>
            <p:ph type="title"/>
          </p:nvPr>
        </p:nvSpPr>
        <p:spPr>
          <a:xfrm>
            <a:off x="3122341" y="405302"/>
            <a:ext cx="5422725" cy="984300"/>
          </a:xfrm>
          <a:prstGeom prst="rect">
            <a:avLst/>
          </a:prstGeom>
          <a:noFill/>
          <a:ln>
            <a:noFill/>
          </a:ln>
        </p:spPr>
        <p:txBody>
          <a:bodyPr anchorCtr="0" anchor="b" bIns="60925" lIns="121900" spcFirstLastPara="1" rIns="121900" wrap="square" tIns="60925"/>
          <a:lstStyle>
            <a:lvl1pPr lvl="0" marR="0" rtl="0" algn="l">
              <a:lnSpc>
                <a:spcPct val="100000"/>
              </a:lnSpc>
              <a:spcBef>
                <a:spcPts val="0"/>
              </a:spcBef>
              <a:spcAft>
                <a:spcPts val="0"/>
              </a:spcAft>
              <a:buClr>
                <a:schemeClr val="dk1"/>
              </a:buClr>
              <a:buSzPts val="5300"/>
              <a:buFont typeface="Open Sans SemiBold"/>
              <a:buNone/>
              <a:defRPr b="1" i="0" sz="5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200" name="Google Shape;200;p41"/>
          <p:cNvSpPr txBox="1"/>
          <p:nvPr>
            <p:ph idx="1" type="body"/>
          </p:nvPr>
        </p:nvSpPr>
        <p:spPr>
          <a:xfrm>
            <a:off x="3122613" y="1562100"/>
            <a:ext cx="5411700" cy="4572000"/>
          </a:xfrm>
          <a:prstGeom prst="rect">
            <a:avLst/>
          </a:prstGeom>
          <a:noFill/>
          <a:ln>
            <a:noFill/>
          </a:ln>
        </p:spPr>
        <p:txBody>
          <a:bodyPr anchorCtr="0" anchor="t" bIns="60925" lIns="121900" spcFirstLastPara="1" rIns="121900" wrap="square" tIns="60925"/>
          <a:lstStyle>
            <a:lvl1pPr indent="-482600" lvl="0" marL="457200" marR="0" rtl="0" algn="l">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201" name="Google Shape;201;p41"/>
          <p:cNvSpPr/>
          <p:nvPr>
            <p:ph idx="2" type="pic"/>
          </p:nvPr>
        </p:nvSpPr>
        <p:spPr>
          <a:xfrm>
            <a:off x="0" y="0"/>
            <a:ext cx="3048075" cy="6134100"/>
          </a:xfrm>
          <a:prstGeom prst="rect">
            <a:avLst/>
          </a:prstGeom>
          <a:solidFill>
            <a:schemeClr val="lt1"/>
          </a:solidFill>
          <a:ln>
            <a:noFill/>
          </a:ln>
        </p:spPr>
        <p:txBody>
          <a:bodyPr anchorCtr="1" anchor="ctr" bIns="60925" lIns="121900" spcFirstLastPara="1" rIns="121900" wrap="square" tIns="60925"/>
          <a:lstStyle>
            <a:lvl1pPr lvl="0" marR="0" rtl="0" algn="l">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lvl="1"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lvl="2"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lvl="3"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lvl="4"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lvl="5"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lvl="6"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lvl="7"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lvl="8"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photo">
  <p:cSld name="Full photo">
    <p:spTree>
      <p:nvGrpSpPr>
        <p:cNvPr id="202" name="Shape 202"/>
        <p:cNvGrpSpPr/>
        <p:nvPr/>
      </p:nvGrpSpPr>
      <p:grpSpPr>
        <a:xfrm>
          <a:off x="0" y="0"/>
          <a:ext cx="0" cy="0"/>
          <a:chOff x="0" y="0"/>
          <a:chExt cx="0" cy="0"/>
        </a:xfrm>
      </p:grpSpPr>
      <p:sp>
        <p:nvSpPr>
          <p:cNvPr id="203" name="Google Shape;203;p42"/>
          <p:cNvSpPr/>
          <p:nvPr>
            <p:ph idx="2" type="pic"/>
          </p:nvPr>
        </p:nvSpPr>
        <p:spPr>
          <a:xfrm>
            <a:off x="0" y="0"/>
            <a:ext cx="9144000" cy="6134100"/>
          </a:xfrm>
          <a:prstGeom prst="rect">
            <a:avLst/>
          </a:prstGeom>
          <a:noFill/>
          <a:ln>
            <a:noFill/>
          </a:ln>
        </p:spPr>
        <p:txBody>
          <a:bodyPr anchorCtr="0" anchor="ctr" bIns="60925" lIns="121900" spcFirstLastPara="1" rIns="121900" wrap="square" tIns="60925"/>
          <a:lstStyle>
            <a:lvl1pPr lvl="0" marR="0" rtl="0" algn="ctr">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lvl="1"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lvl="2"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lvl="3"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lvl="4"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lvl="5"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lvl="6"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lvl="7"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lvl="8"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page" showMasterSp="0">
  <p:cSld name="Title page">
    <p:spTree>
      <p:nvGrpSpPr>
        <p:cNvPr id="210" name="Shape 210"/>
        <p:cNvGrpSpPr/>
        <p:nvPr/>
      </p:nvGrpSpPr>
      <p:grpSpPr>
        <a:xfrm>
          <a:off x="0" y="0"/>
          <a:ext cx="0" cy="0"/>
          <a:chOff x="0" y="0"/>
          <a:chExt cx="0" cy="0"/>
        </a:xfrm>
      </p:grpSpPr>
      <p:pic>
        <p:nvPicPr>
          <p:cNvPr id="211" name="Google Shape;211;p44"/>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12" name="Google Shape;212;p44"/>
          <p:cNvSpPr txBox="1"/>
          <p:nvPr>
            <p:ph idx="1" type="body"/>
          </p:nvPr>
        </p:nvSpPr>
        <p:spPr>
          <a:xfrm>
            <a:off x="1820985" y="4085487"/>
            <a:ext cx="6713415" cy="509955"/>
          </a:xfrm>
          <a:prstGeom prst="rect">
            <a:avLst/>
          </a:prstGeom>
          <a:noFill/>
          <a:ln>
            <a:noFill/>
          </a:ln>
        </p:spPr>
        <p:txBody>
          <a:bodyPr anchorCtr="0" anchor="t" bIns="45700" lIns="91425" spcFirstLastPara="1" rIns="91425" wrap="square" tIns="45700"/>
          <a:lstStyle>
            <a:lvl1pPr indent="-228600" lvl="0" marL="457200" algn="r">
              <a:lnSpc>
                <a:spcPct val="100000"/>
              </a:lnSpc>
              <a:spcBef>
                <a:spcPts val="1000"/>
              </a:spcBef>
              <a:spcAft>
                <a:spcPts val="0"/>
              </a:spcAft>
              <a:buClr>
                <a:schemeClr val="lt1"/>
              </a:buClr>
              <a:buSzPts val="2800"/>
              <a:buFont typeface="Open Sans"/>
              <a:buNone/>
              <a:defRPr sz="2800" cap="none">
                <a:solidFill>
                  <a:schemeClr val="lt1"/>
                </a:solidFill>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3" name="Google Shape;213;p44"/>
          <p:cNvSpPr txBox="1"/>
          <p:nvPr>
            <p:ph idx="2" type="body"/>
          </p:nvPr>
        </p:nvSpPr>
        <p:spPr>
          <a:xfrm>
            <a:off x="1820986" y="4616939"/>
            <a:ext cx="6724244" cy="509955"/>
          </a:xfrm>
          <a:prstGeom prst="rect">
            <a:avLst/>
          </a:prstGeom>
          <a:noFill/>
          <a:ln>
            <a:noFill/>
          </a:ln>
        </p:spPr>
        <p:txBody>
          <a:bodyPr anchorCtr="0" anchor="t" bIns="45700" lIns="91425" spcFirstLastPara="1" rIns="91425" wrap="square" tIns="45700"/>
          <a:lstStyle>
            <a:lvl1pPr indent="-228600" lvl="0" marL="457200" algn="r">
              <a:lnSpc>
                <a:spcPct val="100000"/>
              </a:lnSpc>
              <a:spcBef>
                <a:spcPts val="1000"/>
              </a:spcBef>
              <a:spcAft>
                <a:spcPts val="0"/>
              </a:spcAft>
              <a:buClr>
                <a:schemeClr val="lt1"/>
              </a:buClr>
              <a:buSzPts val="1800"/>
              <a:buFont typeface="Open Sans"/>
              <a:buNone/>
              <a:defRPr sz="1800" cap="none">
                <a:solidFill>
                  <a:schemeClr val="lt1"/>
                </a:solidFill>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4" name="Google Shape;214;p44"/>
          <p:cNvSpPr txBox="1"/>
          <p:nvPr>
            <p:ph idx="3" type="body"/>
          </p:nvPr>
        </p:nvSpPr>
        <p:spPr>
          <a:xfrm>
            <a:off x="1820986" y="5624145"/>
            <a:ext cx="6724244" cy="509955"/>
          </a:xfrm>
          <a:prstGeom prst="rect">
            <a:avLst/>
          </a:prstGeom>
          <a:noFill/>
          <a:ln>
            <a:noFill/>
          </a:ln>
        </p:spPr>
        <p:txBody>
          <a:bodyPr anchorCtr="0" anchor="t" bIns="45700" lIns="91425" spcFirstLastPara="1" rIns="91425" wrap="square" tIns="45700"/>
          <a:lstStyle>
            <a:lvl1pPr indent="-228600" lvl="0" marL="457200" algn="r">
              <a:lnSpc>
                <a:spcPct val="100000"/>
              </a:lnSpc>
              <a:spcBef>
                <a:spcPts val="1000"/>
              </a:spcBef>
              <a:spcAft>
                <a:spcPts val="0"/>
              </a:spcAft>
              <a:buClr>
                <a:schemeClr val="lt1"/>
              </a:buClr>
              <a:buSzPts val="1350"/>
              <a:buFont typeface="Open Sans"/>
              <a:buNone/>
              <a:defRPr sz="1350" cap="none">
                <a:solidFill>
                  <a:schemeClr val="lt1"/>
                </a:solidFill>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5" name="Google Shape;215;p44"/>
          <p:cNvSpPr txBox="1"/>
          <p:nvPr>
            <p:ph idx="4" type="body"/>
          </p:nvPr>
        </p:nvSpPr>
        <p:spPr>
          <a:xfrm>
            <a:off x="3735754" y="6193176"/>
            <a:ext cx="3043198" cy="283306"/>
          </a:xfrm>
          <a:prstGeom prst="rect">
            <a:avLst/>
          </a:prstGeom>
          <a:noFill/>
          <a:ln>
            <a:noFill/>
          </a:ln>
        </p:spPr>
        <p:txBody>
          <a:bodyPr anchorCtr="0" anchor="t" bIns="45700" lIns="91425" spcFirstLastPara="1" rIns="91425" wrap="square" tIns="45700"/>
          <a:lstStyle>
            <a:lvl1pPr indent="-228600" lvl="0" marL="457200" algn="r">
              <a:lnSpc>
                <a:spcPct val="100000"/>
              </a:lnSpc>
              <a:spcBef>
                <a:spcPts val="1000"/>
              </a:spcBef>
              <a:spcAft>
                <a:spcPts val="0"/>
              </a:spcAft>
              <a:buClr>
                <a:schemeClr val="dk1"/>
              </a:buClr>
              <a:buSzPts val="1270"/>
              <a:buFont typeface="Open Sans"/>
              <a:buNone/>
              <a:defRPr sz="1270" cap="none">
                <a:solidFill>
                  <a:schemeClr val="dk1"/>
                </a:solidFill>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p44"/>
          <p:cNvSpPr txBox="1"/>
          <p:nvPr>
            <p:ph idx="5" type="body"/>
          </p:nvPr>
        </p:nvSpPr>
        <p:spPr>
          <a:xfrm>
            <a:off x="3735754" y="6401541"/>
            <a:ext cx="3043198" cy="269367"/>
          </a:xfrm>
          <a:prstGeom prst="rect">
            <a:avLst/>
          </a:prstGeom>
          <a:noFill/>
          <a:ln>
            <a:noFill/>
          </a:ln>
        </p:spPr>
        <p:txBody>
          <a:bodyPr anchorCtr="0" anchor="t" bIns="45700" lIns="91425" spcFirstLastPara="1" rIns="91425" wrap="square" tIns="45700"/>
          <a:lstStyle>
            <a:lvl1pPr indent="-228600" lvl="0" marL="457200" algn="r">
              <a:lnSpc>
                <a:spcPct val="100000"/>
              </a:lnSpc>
              <a:spcBef>
                <a:spcPts val="1000"/>
              </a:spcBef>
              <a:spcAft>
                <a:spcPts val="0"/>
              </a:spcAft>
              <a:buClr>
                <a:schemeClr val="dk2"/>
              </a:buClr>
              <a:buSzPts val="1099"/>
              <a:buFont typeface="Open Sans"/>
              <a:buNone/>
              <a:defRPr b="0" i="1" sz="1099" cap="none">
                <a:solidFill>
                  <a:schemeClr val="dk2"/>
                </a:solidFill>
                <a:latin typeface="Open Sans"/>
                <a:ea typeface="Open Sans"/>
                <a:cs typeface="Open Sans"/>
                <a:sym typeface="Open Sans"/>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7" name="Google Shape;217;p44"/>
          <p:cNvSpPr txBox="1"/>
          <p:nvPr>
            <p:ph idx="6" type="body"/>
          </p:nvPr>
        </p:nvSpPr>
        <p:spPr>
          <a:xfrm>
            <a:off x="3735754" y="6605569"/>
            <a:ext cx="3043198" cy="269367"/>
          </a:xfrm>
          <a:prstGeom prst="rect">
            <a:avLst/>
          </a:prstGeom>
          <a:noFill/>
          <a:ln>
            <a:noFill/>
          </a:ln>
        </p:spPr>
        <p:txBody>
          <a:bodyPr anchorCtr="0" anchor="t" bIns="45700" lIns="91425" spcFirstLastPara="1" rIns="91425" wrap="square" tIns="45700"/>
          <a:lstStyle>
            <a:lvl1pPr indent="-228600" lvl="0" marL="457200" algn="r">
              <a:lnSpc>
                <a:spcPct val="100000"/>
              </a:lnSpc>
              <a:spcBef>
                <a:spcPts val="1000"/>
              </a:spcBef>
              <a:spcAft>
                <a:spcPts val="0"/>
              </a:spcAft>
              <a:buClr>
                <a:schemeClr val="dk2"/>
              </a:buClr>
              <a:buSzPts val="1000"/>
              <a:buFont typeface="Open Sans"/>
              <a:buNone/>
              <a:defRPr b="0" i="0" sz="1000" cap="none">
                <a:solidFill>
                  <a:schemeClr val="dk2"/>
                </a:solidFill>
                <a:latin typeface="Open Sans"/>
                <a:ea typeface="Open Sans"/>
                <a:cs typeface="Open Sans"/>
                <a:sym typeface="Open Sans"/>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ision (static)">
  <p:cSld name="Vision (static)">
    <p:spTree>
      <p:nvGrpSpPr>
        <p:cNvPr id="218" name="Shape 218"/>
        <p:cNvGrpSpPr/>
        <p:nvPr/>
      </p:nvGrpSpPr>
      <p:grpSpPr>
        <a:xfrm>
          <a:off x="0" y="0"/>
          <a:ext cx="0" cy="0"/>
          <a:chOff x="0" y="0"/>
          <a:chExt cx="0" cy="0"/>
        </a:xfrm>
      </p:grpSpPr>
      <p:pic>
        <p:nvPicPr>
          <p:cNvPr id="219" name="Google Shape;219;p45"/>
          <p:cNvPicPr preferRelativeResize="0"/>
          <p:nvPr/>
        </p:nvPicPr>
        <p:blipFill rotWithShape="1">
          <a:blip r:embed="rId2">
            <a:alphaModFix/>
          </a:blip>
          <a:srcRect b="0" l="0" r="0" t="0"/>
          <a:stretch/>
        </p:blipFill>
        <p:spPr>
          <a:xfrm>
            <a:off x="0" y="0"/>
            <a:ext cx="9144000" cy="686332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 photo">
  <p:cSld name="Full photo">
    <p:spTree>
      <p:nvGrpSpPr>
        <p:cNvPr id="220" name="Shape 220"/>
        <p:cNvGrpSpPr/>
        <p:nvPr/>
      </p:nvGrpSpPr>
      <p:grpSpPr>
        <a:xfrm>
          <a:off x="0" y="0"/>
          <a:ext cx="0" cy="0"/>
          <a:chOff x="0" y="0"/>
          <a:chExt cx="0" cy="0"/>
        </a:xfrm>
      </p:grpSpPr>
      <p:sp>
        <p:nvSpPr>
          <p:cNvPr id="221" name="Google Shape;221;p46"/>
          <p:cNvSpPr/>
          <p:nvPr>
            <p:ph idx="2" type="pic"/>
          </p:nvPr>
        </p:nvSpPr>
        <p:spPr>
          <a:xfrm>
            <a:off x="0" y="0"/>
            <a:ext cx="9144000" cy="6134100"/>
          </a:xfrm>
          <a:prstGeom prst="rect">
            <a:avLst/>
          </a:prstGeom>
          <a:noFill/>
          <a:ln>
            <a:noFill/>
          </a:ln>
        </p:spPr>
        <p:txBody>
          <a:bodyPr anchorCtr="0" anchor="ctr" bIns="45700" lIns="91425" spcFirstLastPara="1" rIns="91425" wrap="square" tIns="45700"/>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222" name="Shape 222"/>
        <p:cNvGrpSpPr/>
        <p:nvPr/>
      </p:nvGrpSpPr>
      <p:grpSpPr>
        <a:xfrm>
          <a:off x="0" y="0"/>
          <a:ext cx="0" cy="0"/>
          <a:chOff x="0" y="0"/>
          <a:chExt cx="0" cy="0"/>
        </a:xfrm>
      </p:grpSpPr>
      <p:sp>
        <p:nvSpPr>
          <p:cNvPr id="223" name="Google Shape;223;p47"/>
          <p:cNvSpPr txBox="1"/>
          <p:nvPr>
            <p:ph type="title"/>
          </p:nvPr>
        </p:nvSpPr>
        <p:spPr>
          <a:xfrm>
            <a:off x="609599" y="405302"/>
            <a:ext cx="7935629" cy="984738"/>
          </a:xfrm>
          <a:prstGeom prst="rect">
            <a:avLst/>
          </a:prstGeom>
          <a:noFill/>
          <a:ln>
            <a:noFill/>
          </a:ln>
        </p:spPr>
        <p:txBody>
          <a:bodyPr anchorCtr="0" anchor="b" bIns="45700" lIns="91425" spcFirstLastPara="1" rIns="91425" wrap="square" tIns="45700"/>
          <a:lstStyle>
            <a:lvl1pPr lvl="0" algn="l">
              <a:lnSpc>
                <a:spcPct val="222222"/>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47"/>
          <p:cNvSpPr txBox="1"/>
          <p:nvPr>
            <p:ph idx="1" type="body"/>
          </p:nvPr>
        </p:nvSpPr>
        <p:spPr>
          <a:xfrm>
            <a:off x="1566863" y="2024063"/>
            <a:ext cx="6146800" cy="3165475"/>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bg>
      <p:bgPr>
        <a:solidFill>
          <a:srgbClr val="A4CD39"/>
        </a:solidFill>
      </p:bgPr>
    </p:bg>
    <p:spTree>
      <p:nvGrpSpPr>
        <p:cNvPr id="225" name="Shape 225"/>
        <p:cNvGrpSpPr/>
        <p:nvPr/>
      </p:nvGrpSpPr>
      <p:grpSpPr>
        <a:xfrm>
          <a:off x="0" y="0"/>
          <a:ext cx="0" cy="0"/>
          <a:chOff x="0" y="0"/>
          <a:chExt cx="0" cy="0"/>
        </a:xfrm>
      </p:grpSpPr>
      <p:sp>
        <p:nvSpPr>
          <p:cNvPr id="226" name="Google Shape;226;p48"/>
          <p:cNvSpPr txBox="1"/>
          <p:nvPr>
            <p:ph type="title"/>
          </p:nvPr>
        </p:nvSpPr>
        <p:spPr>
          <a:xfrm>
            <a:off x="969264" y="2551200"/>
            <a:ext cx="7315200" cy="914400"/>
          </a:xfrm>
          <a:prstGeom prst="rect">
            <a:avLst/>
          </a:prstGeom>
          <a:noFill/>
          <a:ln>
            <a:noFill/>
          </a:ln>
        </p:spPr>
        <p:txBody>
          <a:bodyPr anchorCtr="0" anchor="b" bIns="45700" lIns="0" spcFirstLastPara="1" rIns="0" wrap="square" tIns="45700"/>
          <a:lstStyle>
            <a:lvl1pPr lvl="0" algn="l">
              <a:lnSpc>
                <a:spcPct val="90909"/>
              </a:lnSpc>
              <a:spcBef>
                <a:spcPts val="0"/>
              </a:spcBef>
              <a:spcAft>
                <a:spcPts val="0"/>
              </a:spcAft>
              <a:buClr>
                <a:schemeClr val="lt1"/>
              </a:buClr>
              <a:buSzPts val="4400"/>
              <a:buFont typeface="Calibri"/>
              <a:buNone/>
              <a:defRPr b="0" sz="4400" cap="none">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48"/>
          <p:cNvSpPr txBox="1"/>
          <p:nvPr>
            <p:ph idx="1" type="body"/>
          </p:nvPr>
        </p:nvSpPr>
        <p:spPr>
          <a:xfrm>
            <a:off x="969264" y="3557040"/>
            <a:ext cx="7315200" cy="1600200"/>
          </a:xfrm>
          <a:prstGeom prst="rect">
            <a:avLst/>
          </a:prstGeom>
          <a:noFill/>
          <a:ln>
            <a:noFill/>
          </a:ln>
        </p:spPr>
        <p:txBody>
          <a:bodyPr anchorCtr="0" anchor="t" bIns="45700" lIns="0" spcFirstLastPara="1" rIns="0" wrap="square" tIns="45700"/>
          <a:lstStyle>
            <a:lvl1pPr indent="-228600" lvl="0" marL="457200" algn="l">
              <a:lnSpc>
                <a:spcPct val="100000"/>
              </a:lnSpc>
              <a:spcBef>
                <a:spcPts val="1000"/>
              </a:spcBef>
              <a:spcAft>
                <a:spcPts val="0"/>
              </a:spcAft>
              <a:buClr>
                <a:srgbClr val="D1E69A"/>
              </a:buClr>
              <a:buSzPts val="2400"/>
              <a:buNone/>
              <a:defRPr sz="2400">
                <a:solidFill>
                  <a:srgbClr val="D1E69A"/>
                </a:solidFill>
              </a:defRPr>
            </a:lvl1pPr>
            <a:lvl2pPr indent="-228600" lvl="1" marL="914400" algn="l">
              <a:lnSpc>
                <a:spcPct val="100000"/>
              </a:lnSpc>
              <a:spcBef>
                <a:spcPts val="600"/>
              </a:spcBef>
              <a:spcAft>
                <a:spcPts val="0"/>
              </a:spcAft>
              <a:buClr>
                <a:srgbClr val="C1DB8E"/>
              </a:buClr>
              <a:buSzPts val="1800"/>
              <a:buNone/>
              <a:defRPr sz="1800">
                <a:solidFill>
                  <a:srgbClr val="C1DB8E"/>
                </a:solidFill>
              </a:defRPr>
            </a:lvl2pPr>
            <a:lvl3pPr indent="-228600" lvl="2" marL="1371600" algn="l">
              <a:lnSpc>
                <a:spcPct val="100000"/>
              </a:lnSpc>
              <a:spcBef>
                <a:spcPts val="600"/>
              </a:spcBef>
              <a:spcAft>
                <a:spcPts val="0"/>
              </a:spcAft>
              <a:buClr>
                <a:srgbClr val="C1DB8E"/>
              </a:buClr>
              <a:buSzPts val="1600"/>
              <a:buNone/>
              <a:defRPr sz="1600">
                <a:solidFill>
                  <a:srgbClr val="C1DB8E"/>
                </a:solidFill>
              </a:defRPr>
            </a:lvl3pPr>
            <a:lvl4pPr indent="-228600" lvl="3" marL="1828800" algn="l">
              <a:lnSpc>
                <a:spcPct val="100000"/>
              </a:lnSpc>
              <a:spcBef>
                <a:spcPts val="600"/>
              </a:spcBef>
              <a:spcAft>
                <a:spcPts val="0"/>
              </a:spcAft>
              <a:buClr>
                <a:srgbClr val="C1DB8E"/>
              </a:buClr>
              <a:buSzPts val="1400"/>
              <a:buNone/>
              <a:defRPr sz="1400">
                <a:solidFill>
                  <a:srgbClr val="C1DB8E"/>
                </a:solidFill>
              </a:defRPr>
            </a:lvl4pPr>
            <a:lvl5pPr indent="-228600" lvl="4" marL="2286000" algn="l">
              <a:lnSpc>
                <a:spcPct val="100000"/>
              </a:lnSpc>
              <a:spcBef>
                <a:spcPts val="600"/>
              </a:spcBef>
              <a:spcAft>
                <a:spcPts val="0"/>
              </a:spcAft>
              <a:buClr>
                <a:srgbClr val="C1DB8E"/>
              </a:buClr>
              <a:buSzPts val="1400"/>
              <a:buNone/>
              <a:defRPr sz="1400">
                <a:solidFill>
                  <a:srgbClr val="C1DB8E"/>
                </a:solidFill>
              </a:defRPr>
            </a:lvl5pPr>
            <a:lvl6pPr indent="-228600" lvl="5" marL="2743200" algn="l">
              <a:lnSpc>
                <a:spcPct val="90000"/>
              </a:lnSpc>
              <a:spcBef>
                <a:spcPts val="600"/>
              </a:spcBef>
              <a:spcAft>
                <a:spcPts val="0"/>
              </a:spcAft>
              <a:buClr>
                <a:srgbClr val="C1DB8E"/>
              </a:buClr>
              <a:buSzPts val="1400"/>
              <a:buNone/>
              <a:defRPr sz="1400">
                <a:solidFill>
                  <a:srgbClr val="C1DB8E"/>
                </a:solidFill>
              </a:defRPr>
            </a:lvl6pPr>
            <a:lvl7pPr indent="-228600" lvl="6" marL="3200400" algn="l">
              <a:lnSpc>
                <a:spcPct val="90000"/>
              </a:lnSpc>
              <a:spcBef>
                <a:spcPts val="500"/>
              </a:spcBef>
              <a:spcAft>
                <a:spcPts val="0"/>
              </a:spcAft>
              <a:buClr>
                <a:srgbClr val="C1DB8E"/>
              </a:buClr>
              <a:buSzPts val="1400"/>
              <a:buNone/>
              <a:defRPr sz="1400">
                <a:solidFill>
                  <a:srgbClr val="C1DB8E"/>
                </a:solidFill>
              </a:defRPr>
            </a:lvl7pPr>
            <a:lvl8pPr indent="-228600" lvl="7" marL="3657600" algn="l">
              <a:lnSpc>
                <a:spcPct val="90000"/>
              </a:lnSpc>
              <a:spcBef>
                <a:spcPts val="500"/>
              </a:spcBef>
              <a:spcAft>
                <a:spcPts val="0"/>
              </a:spcAft>
              <a:buClr>
                <a:srgbClr val="C1DB8E"/>
              </a:buClr>
              <a:buSzPts val="1400"/>
              <a:buNone/>
              <a:defRPr sz="1400">
                <a:solidFill>
                  <a:srgbClr val="C1DB8E"/>
                </a:solidFill>
              </a:defRPr>
            </a:lvl8pPr>
            <a:lvl9pPr indent="-228600" lvl="8" marL="4114800" algn="l">
              <a:lnSpc>
                <a:spcPct val="90000"/>
              </a:lnSpc>
              <a:spcBef>
                <a:spcPts val="500"/>
              </a:spcBef>
              <a:spcAft>
                <a:spcPts val="0"/>
              </a:spcAft>
              <a:buClr>
                <a:srgbClr val="C1DB8E"/>
              </a:buClr>
              <a:buSzPts val="1400"/>
              <a:buNone/>
              <a:defRPr sz="1400">
                <a:solidFill>
                  <a:srgbClr val="C1DB8E"/>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 text page">
  <p:cSld name="Bullet text page">
    <p:spTree>
      <p:nvGrpSpPr>
        <p:cNvPr id="228" name="Shape 228"/>
        <p:cNvGrpSpPr/>
        <p:nvPr/>
      </p:nvGrpSpPr>
      <p:grpSpPr>
        <a:xfrm>
          <a:off x="0" y="0"/>
          <a:ext cx="0" cy="0"/>
          <a:chOff x="0" y="0"/>
          <a:chExt cx="0" cy="0"/>
        </a:xfrm>
      </p:grpSpPr>
      <p:sp>
        <p:nvSpPr>
          <p:cNvPr id="229" name="Google Shape;229;p49"/>
          <p:cNvSpPr txBox="1"/>
          <p:nvPr>
            <p:ph type="title"/>
          </p:nvPr>
        </p:nvSpPr>
        <p:spPr>
          <a:xfrm>
            <a:off x="609600" y="405302"/>
            <a:ext cx="7924800" cy="984738"/>
          </a:xfrm>
          <a:prstGeom prst="rect">
            <a:avLst/>
          </a:prstGeom>
          <a:noFill/>
          <a:ln>
            <a:noFill/>
          </a:ln>
        </p:spPr>
        <p:txBody>
          <a:bodyPr anchorCtr="0" anchor="b" bIns="45700" lIns="91425" spcFirstLastPara="1" rIns="91425" wrap="square" tIns="45700"/>
          <a:lstStyle>
            <a:lvl1pPr lvl="0" algn="l">
              <a:lnSpc>
                <a:spcPct val="222222"/>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49"/>
          <p:cNvSpPr txBox="1"/>
          <p:nvPr>
            <p:ph idx="1" type="body"/>
          </p:nvPr>
        </p:nvSpPr>
        <p:spPr>
          <a:xfrm>
            <a:off x="609600" y="1562100"/>
            <a:ext cx="7924800" cy="4572000"/>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31" name="Shape 231"/>
        <p:cNvGrpSpPr/>
        <p:nvPr/>
      </p:nvGrpSpPr>
      <p:grpSpPr>
        <a:xfrm>
          <a:off x="0" y="0"/>
          <a:ext cx="0" cy="0"/>
          <a:chOff x="0" y="0"/>
          <a:chExt cx="0" cy="0"/>
        </a:xfrm>
      </p:grpSpPr>
      <p:pic>
        <p:nvPicPr>
          <p:cNvPr descr="D:\Workspace II\Brian\orcid\new project\letterhead\sources\line.png" id="232" name="Google Shape;232;p50"/>
          <p:cNvPicPr preferRelativeResize="0"/>
          <p:nvPr/>
        </p:nvPicPr>
        <p:blipFill rotWithShape="1">
          <a:blip r:embed="rId2">
            <a:alphaModFix/>
          </a:blip>
          <a:srcRect b="0" l="0" r="0" t="0"/>
          <a:stretch/>
        </p:blipFill>
        <p:spPr>
          <a:xfrm>
            <a:off x="0" y="1033464"/>
            <a:ext cx="9144000" cy="45900"/>
          </a:xfrm>
          <a:prstGeom prst="rect">
            <a:avLst/>
          </a:prstGeom>
          <a:noFill/>
          <a:ln>
            <a:noFill/>
          </a:ln>
        </p:spPr>
      </p:pic>
      <p:pic>
        <p:nvPicPr>
          <p:cNvPr descr="C:\Users\videlizard\Pictures\logo.png" id="233" name="Google Shape;233;p50"/>
          <p:cNvPicPr preferRelativeResize="0"/>
          <p:nvPr/>
        </p:nvPicPr>
        <p:blipFill rotWithShape="1">
          <a:blip r:embed="rId3">
            <a:alphaModFix/>
          </a:blip>
          <a:srcRect b="0" l="0" r="0" t="0"/>
          <a:stretch/>
        </p:blipFill>
        <p:spPr>
          <a:xfrm>
            <a:off x="133386" y="260352"/>
            <a:ext cx="1990800" cy="695400"/>
          </a:xfrm>
          <a:prstGeom prst="rect">
            <a:avLst/>
          </a:prstGeom>
          <a:noFill/>
          <a:ln>
            <a:noFill/>
          </a:ln>
        </p:spPr>
      </p:pic>
      <p:sp>
        <p:nvSpPr>
          <p:cNvPr id="234" name="Google Shape;234;p50"/>
          <p:cNvSpPr txBox="1"/>
          <p:nvPr>
            <p:ph type="title"/>
          </p:nvPr>
        </p:nvSpPr>
        <p:spPr>
          <a:xfrm>
            <a:off x="969264" y="1371600"/>
            <a:ext cx="7315200" cy="914400"/>
          </a:xfrm>
          <a:prstGeom prst="rect">
            <a:avLst/>
          </a:prstGeom>
          <a:noFill/>
          <a:ln>
            <a:noFill/>
          </a:ln>
        </p:spPr>
        <p:txBody>
          <a:bodyPr anchorCtr="0" anchor="b" bIns="91425" lIns="91425" spcFirstLastPara="1" rIns="91425" wrap="square" tIns="91425"/>
          <a:lstStyle>
            <a:lvl1pPr lvl="0" marR="0" algn="l">
              <a:lnSpc>
                <a:spcPct val="100000"/>
              </a:lnSpc>
              <a:spcBef>
                <a:spcPts val="0"/>
              </a:spcBef>
              <a:spcAft>
                <a:spcPts val="0"/>
              </a:spcAft>
              <a:buClr>
                <a:schemeClr val="dk1"/>
              </a:buClr>
              <a:buSzPts val="1400"/>
              <a:buFont typeface="Open Sans"/>
              <a:buNone/>
              <a:defRPr b="1" i="0" sz="40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5" name="Google Shape;235;p50"/>
          <p:cNvSpPr txBox="1"/>
          <p:nvPr>
            <p:ph idx="10" type="dt"/>
          </p:nvPr>
        </p:nvSpPr>
        <p:spPr>
          <a:xfrm>
            <a:off x="179390" y="6356352"/>
            <a:ext cx="2133600" cy="3651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6" name="Google Shape;236;p50"/>
          <p:cNvSpPr txBox="1"/>
          <p:nvPr>
            <p:ph idx="11" type="ftr"/>
          </p:nvPr>
        </p:nvSpPr>
        <p:spPr>
          <a:xfrm>
            <a:off x="3124200" y="6356352"/>
            <a:ext cx="2895600" cy="365100"/>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37" name="Google Shape;237;p50"/>
          <p:cNvSpPr txBox="1"/>
          <p:nvPr>
            <p:ph idx="12" type="sldNum"/>
          </p:nvPr>
        </p:nvSpPr>
        <p:spPr>
          <a:xfrm>
            <a:off x="6876320" y="6356352"/>
            <a:ext cx="2133600" cy="3651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rtl="0" algn="l">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Vision (static)">
  <p:cSld name="1_Vision (static)">
    <p:spTree>
      <p:nvGrpSpPr>
        <p:cNvPr id="238" name="Shape 238"/>
        <p:cNvGrpSpPr/>
        <p:nvPr/>
      </p:nvGrpSpPr>
      <p:grpSpPr>
        <a:xfrm>
          <a:off x="0" y="0"/>
          <a:ext cx="0" cy="0"/>
          <a:chOff x="0" y="0"/>
          <a:chExt cx="0" cy="0"/>
        </a:xfrm>
      </p:grpSpPr>
      <p:pic>
        <p:nvPicPr>
          <p:cNvPr id="239" name="Google Shape;239;p51"/>
          <p:cNvPicPr preferRelativeResize="0"/>
          <p:nvPr/>
        </p:nvPicPr>
        <p:blipFill rotWithShape="1">
          <a:blip r:embed="rId2">
            <a:alphaModFix/>
          </a:blip>
          <a:srcRect b="0" l="0" r="0" t="0"/>
          <a:stretch/>
        </p:blipFill>
        <p:spPr>
          <a:xfrm>
            <a:off x="0" y="0"/>
            <a:ext cx="9144000" cy="6863323"/>
          </a:xfrm>
          <a:prstGeom prst="rect">
            <a:avLst/>
          </a:prstGeom>
          <a:noFill/>
          <a:ln>
            <a:noFill/>
          </a:ln>
        </p:spPr>
      </p:pic>
      <p:sp>
        <p:nvSpPr>
          <p:cNvPr id="240" name="Google Shape;240;p51"/>
          <p:cNvSpPr txBox="1"/>
          <p:nvPr/>
        </p:nvSpPr>
        <p:spPr>
          <a:xfrm>
            <a:off x="468923" y="1359877"/>
            <a:ext cx="8206154" cy="4061368"/>
          </a:xfrm>
          <a:prstGeom prst="rect">
            <a:avLst/>
          </a:prstGeom>
          <a:noFill/>
          <a:ln>
            <a:noFill/>
          </a:ln>
        </p:spPr>
        <p:txBody>
          <a:bodyPr anchorCtr="0" anchor="t" bIns="45700" lIns="91425" spcFirstLastPara="1" rIns="91425" wrap="square" tIns="45700">
            <a:noAutofit/>
          </a:bodyPr>
          <a:lstStyle/>
          <a:p>
            <a:pPr indent="0" lvl="0" marL="0" marR="0" rtl="0" algn="ctr">
              <a:lnSpc>
                <a:spcPct val="189285"/>
              </a:lnSpc>
              <a:spcBef>
                <a:spcPts val="0"/>
              </a:spcBef>
              <a:spcAft>
                <a:spcPts val="0"/>
              </a:spcAft>
              <a:buClr>
                <a:schemeClr val="dk1"/>
              </a:buClr>
              <a:buSzPts val="2800"/>
              <a:buFont typeface="Open Sans"/>
              <a:buNone/>
            </a:pPr>
            <a:r>
              <a:rPr b="1" i="0" lang="en" sz="2800" u="none" cap="none" strike="noStrike">
                <a:solidFill>
                  <a:schemeClr val="dk1"/>
                </a:solidFill>
                <a:latin typeface="Open Sans"/>
                <a:ea typeface="Open Sans"/>
                <a:cs typeface="Open Sans"/>
                <a:sym typeface="Open Sans"/>
              </a:rPr>
              <a:t>ORCID’S VISION</a:t>
            </a:r>
            <a:r>
              <a:rPr b="0" i="0" lang="en" sz="2800" u="none" cap="none" strike="noStrike">
                <a:solidFill>
                  <a:schemeClr val="lt1"/>
                </a:solidFill>
                <a:latin typeface="Open Sans"/>
                <a:ea typeface="Open Sans"/>
                <a:cs typeface="Open Sans"/>
                <a:sym typeface="Open Sans"/>
              </a:rPr>
              <a:t> </a:t>
            </a:r>
            <a:r>
              <a:rPr b="0" i="0" lang="en" sz="2200" u="none" cap="none" strike="noStrik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indent="0" lvl="0" marL="0" marR="0" rtl="0" algn="ctr">
              <a:lnSpc>
                <a:spcPct val="294444"/>
              </a:lnSpc>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41" name="Shape 241"/>
        <p:cNvGrpSpPr/>
        <p:nvPr/>
      </p:nvGrpSpPr>
      <p:grpSpPr>
        <a:xfrm>
          <a:off x="0" y="0"/>
          <a:ext cx="0" cy="0"/>
          <a:chOff x="0" y="0"/>
          <a:chExt cx="0" cy="0"/>
        </a:xfrm>
      </p:grpSpPr>
      <p:pic>
        <p:nvPicPr>
          <p:cNvPr descr="D:\Workspace II\Brian\orcid\new project\letterhead\sources\line.png" id="242" name="Google Shape;242;p52"/>
          <p:cNvPicPr preferRelativeResize="0"/>
          <p:nvPr/>
        </p:nvPicPr>
        <p:blipFill rotWithShape="1">
          <a:blip r:embed="rId2">
            <a:alphaModFix/>
          </a:blip>
          <a:srcRect b="0" l="0" r="0" t="0"/>
          <a:stretch/>
        </p:blipFill>
        <p:spPr>
          <a:xfrm>
            <a:off x="0" y="1033464"/>
            <a:ext cx="9144000" cy="46037"/>
          </a:xfrm>
          <a:prstGeom prst="rect">
            <a:avLst/>
          </a:prstGeom>
          <a:noFill/>
          <a:ln>
            <a:noFill/>
          </a:ln>
        </p:spPr>
      </p:pic>
      <p:pic>
        <p:nvPicPr>
          <p:cNvPr descr="C:\Users\videlizard\Pictures\logo.png" id="243" name="Google Shape;243;p52"/>
          <p:cNvPicPr preferRelativeResize="0"/>
          <p:nvPr/>
        </p:nvPicPr>
        <p:blipFill rotWithShape="1">
          <a:blip r:embed="rId3">
            <a:alphaModFix/>
          </a:blip>
          <a:srcRect b="0" l="0" r="0" t="0"/>
          <a:stretch/>
        </p:blipFill>
        <p:spPr>
          <a:xfrm>
            <a:off x="133386" y="260352"/>
            <a:ext cx="1990725" cy="695325"/>
          </a:xfrm>
          <a:prstGeom prst="rect">
            <a:avLst/>
          </a:prstGeom>
          <a:noFill/>
          <a:ln>
            <a:noFill/>
          </a:ln>
        </p:spPr>
      </p:pic>
      <p:sp>
        <p:nvSpPr>
          <p:cNvPr id="244" name="Google Shape;244;p52"/>
          <p:cNvSpPr txBox="1"/>
          <p:nvPr>
            <p:ph type="title"/>
          </p:nvPr>
        </p:nvSpPr>
        <p:spPr>
          <a:xfrm>
            <a:off x="969264" y="1371600"/>
            <a:ext cx="7315200" cy="914400"/>
          </a:xfrm>
          <a:prstGeom prst="rect">
            <a:avLst/>
          </a:prstGeom>
          <a:noFill/>
          <a:ln>
            <a:noFill/>
          </a:ln>
        </p:spPr>
        <p:txBody>
          <a:bodyPr anchorCtr="0" anchor="b" bIns="45700" lIns="0" spcFirstLastPara="1" rIns="0" wrap="square" tIns="45700"/>
          <a:lstStyle>
            <a:lvl1pPr lvl="0" algn="l">
              <a:lnSpc>
                <a:spcPct val="100000"/>
              </a:lnSpc>
              <a:spcBef>
                <a:spcPts val="0"/>
              </a:spcBef>
              <a:spcAft>
                <a:spcPts val="0"/>
              </a:spcAft>
              <a:buClr>
                <a:schemeClr val="dk1"/>
              </a:buClr>
              <a:buSzPts val="4000"/>
              <a:buFont typeface="Open Sans Semi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52"/>
          <p:cNvSpPr txBox="1"/>
          <p:nvPr>
            <p:ph idx="1" type="body"/>
          </p:nvPr>
        </p:nvSpPr>
        <p:spPr>
          <a:xfrm>
            <a:off x="969264" y="2377441"/>
            <a:ext cx="3566160" cy="639763"/>
          </a:xfrm>
          <a:prstGeom prst="rect">
            <a:avLst/>
          </a:prstGeom>
          <a:noFill/>
          <a:ln>
            <a:noFill/>
          </a:ln>
        </p:spPr>
        <p:txBody>
          <a:bodyPr anchorCtr="0" anchor="b" bIns="45700" lIns="0" spcFirstLastPara="1" rIns="0" wrap="square" tIns="45700"/>
          <a:lstStyle>
            <a:lvl1pPr indent="-228600" lvl="0" marL="457200" algn="l">
              <a:lnSpc>
                <a:spcPct val="100000"/>
              </a:lnSpc>
              <a:spcBef>
                <a:spcPts val="1000"/>
              </a:spcBef>
              <a:spcAft>
                <a:spcPts val="0"/>
              </a:spcAft>
              <a:buClr>
                <a:schemeClr val="dk2"/>
              </a:buClr>
              <a:buSzPts val="2400"/>
              <a:buNone/>
              <a:defRPr b="1" sz="2400"/>
            </a:lvl1pPr>
            <a:lvl2pPr indent="-228600" lvl="1" marL="914400" algn="l">
              <a:lnSpc>
                <a:spcPct val="100000"/>
              </a:lnSpc>
              <a:spcBef>
                <a:spcPts val="600"/>
              </a:spcBef>
              <a:spcAft>
                <a:spcPts val="0"/>
              </a:spcAft>
              <a:buClr>
                <a:schemeClr val="dk2"/>
              </a:buClr>
              <a:buSzPts val="2000"/>
              <a:buNone/>
              <a:defRPr b="1" sz="2000"/>
            </a:lvl2pPr>
            <a:lvl3pPr indent="-228600" lvl="2" marL="1371600" algn="l">
              <a:lnSpc>
                <a:spcPct val="100000"/>
              </a:lnSpc>
              <a:spcBef>
                <a:spcPts val="600"/>
              </a:spcBef>
              <a:spcAft>
                <a:spcPts val="0"/>
              </a:spcAft>
              <a:buClr>
                <a:schemeClr val="dk2"/>
              </a:buClr>
              <a:buSzPts val="1800"/>
              <a:buNone/>
              <a:defRPr b="1" sz="1800"/>
            </a:lvl3pPr>
            <a:lvl4pPr indent="-228600" lvl="3" marL="1828800" algn="l">
              <a:lnSpc>
                <a:spcPct val="100000"/>
              </a:lnSpc>
              <a:spcBef>
                <a:spcPts val="600"/>
              </a:spcBef>
              <a:spcAft>
                <a:spcPts val="0"/>
              </a:spcAft>
              <a:buClr>
                <a:schemeClr val="dk2"/>
              </a:buClr>
              <a:buSzPts val="1600"/>
              <a:buNone/>
              <a:defRPr b="1" sz="1600"/>
            </a:lvl4pPr>
            <a:lvl5pPr indent="-228600" lvl="4" marL="2286000" algn="l">
              <a:lnSpc>
                <a:spcPct val="100000"/>
              </a:lnSpc>
              <a:spcBef>
                <a:spcPts val="600"/>
              </a:spcBef>
              <a:spcAft>
                <a:spcPts val="0"/>
              </a:spcAft>
              <a:buClr>
                <a:schemeClr val="dk2"/>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6" name="Google Shape;246;p52"/>
          <p:cNvSpPr txBox="1"/>
          <p:nvPr>
            <p:ph idx="2" type="body"/>
          </p:nvPr>
        </p:nvSpPr>
        <p:spPr>
          <a:xfrm>
            <a:off x="969264" y="3023401"/>
            <a:ext cx="3566160" cy="3063240"/>
          </a:xfrm>
          <a:prstGeom prst="rect">
            <a:avLst/>
          </a:prstGeom>
          <a:noFill/>
          <a:ln>
            <a:noFill/>
          </a:ln>
        </p:spPr>
        <p:txBody>
          <a:bodyPr anchorCtr="0" anchor="t" bIns="45700" lIns="0" spcFirstLastPara="1" rIns="0" wrap="square" tIns="45700"/>
          <a:lstStyle>
            <a:lvl1pPr indent="-381000" lvl="0" marL="457200" algn="l">
              <a:lnSpc>
                <a:spcPct val="100000"/>
              </a:lnSpc>
              <a:spcBef>
                <a:spcPts val="1000"/>
              </a:spcBef>
              <a:spcAft>
                <a:spcPts val="0"/>
              </a:spcAft>
              <a:buClr>
                <a:schemeClr val="dk2"/>
              </a:buClr>
              <a:buSzPts val="2400"/>
              <a:buChar char="•"/>
              <a:defRPr sz="2400"/>
            </a:lvl1pPr>
            <a:lvl2pPr indent="-355600" lvl="1" marL="914400" algn="l">
              <a:lnSpc>
                <a:spcPct val="100000"/>
              </a:lnSpc>
              <a:spcBef>
                <a:spcPts val="600"/>
              </a:spcBef>
              <a:spcAft>
                <a:spcPts val="0"/>
              </a:spcAft>
              <a:buClr>
                <a:schemeClr val="dk2"/>
              </a:buClr>
              <a:buSzPts val="2000"/>
              <a:buChar char="•"/>
              <a:defRPr sz="2000"/>
            </a:lvl2pPr>
            <a:lvl3pPr indent="-342900" lvl="2" marL="1371600" algn="l">
              <a:lnSpc>
                <a:spcPct val="100000"/>
              </a:lnSpc>
              <a:spcBef>
                <a:spcPts val="600"/>
              </a:spcBef>
              <a:spcAft>
                <a:spcPts val="0"/>
              </a:spcAft>
              <a:buClr>
                <a:schemeClr val="dk2"/>
              </a:buClr>
              <a:buSzPts val="1800"/>
              <a:buChar char="•"/>
              <a:defRPr sz="1800"/>
            </a:lvl3pPr>
            <a:lvl4pPr indent="-330200" lvl="3" marL="1828800" algn="l">
              <a:lnSpc>
                <a:spcPct val="100000"/>
              </a:lnSpc>
              <a:spcBef>
                <a:spcPts val="600"/>
              </a:spcBef>
              <a:spcAft>
                <a:spcPts val="0"/>
              </a:spcAft>
              <a:buClr>
                <a:schemeClr val="dk2"/>
              </a:buClr>
              <a:buSzPts val="1600"/>
              <a:buChar char="•"/>
              <a:defRPr sz="1600"/>
            </a:lvl4pPr>
            <a:lvl5pPr indent="-330200" lvl="4" marL="2286000" algn="l">
              <a:lnSpc>
                <a:spcPct val="100000"/>
              </a:lnSpc>
              <a:spcBef>
                <a:spcPts val="600"/>
              </a:spcBef>
              <a:spcAft>
                <a:spcPts val="0"/>
              </a:spcAft>
              <a:buClr>
                <a:schemeClr val="dk2"/>
              </a:buClr>
              <a:buSzPts val="1600"/>
              <a:buChar char="•"/>
              <a:defRPr sz="1600"/>
            </a:lvl5pPr>
            <a:lvl6pPr indent="-330200" lvl="5" marL="2743200" algn="l">
              <a:lnSpc>
                <a:spcPct val="90000"/>
              </a:lnSpc>
              <a:spcBef>
                <a:spcPts val="6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247" name="Google Shape;247;p52"/>
          <p:cNvSpPr txBox="1"/>
          <p:nvPr>
            <p:ph idx="3" type="body"/>
          </p:nvPr>
        </p:nvSpPr>
        <p:spPr>
          <a:xfrm>
            <a:off x="4718304" y="2377441"/>
            <a:ext cx="3566160" cy="639763"/>
          </a:xfrm>
          <a:prstGeom prst="rect">
            <a:avLst/>
          </a:prstGeom>
          <a:noFill/>
          <a:ln>
            <a:noFill/>
          </a:ln>
        </p:spPr>
        <p:txBody>
          <a:bodyPr anchorCtr="0" anchor="b" bIns="45700" lIns="0" spcFirstLastPara="1" rIns="0" wrap="square" tIns="45700"/>
          <a:lstStyle>
            <a:lvl1pPr indent="-228600" lvl="0" marL="457200" algn="l">
              <a:lnSpc>
                <a:spcPct val="100000"/>
              </a:lnSpc>
              <a:spcBef>
                <a:spcPts val="1000"/>
              </a:spcBef>
              <a:spcAft>
                <a:spcPts val="0"/>
              </a:spcAft>
              <a:buClr>
                <a:schemeClr val="dk2"/>
              </a:buClr>
              <a:buSzPts val="2400"/>
              <a:buNone/>
              <a:defRPr b="1" sz="2400"/>
            </a:lvl1pPr>
            <a:lvl2pPr indent="-228600" lvl="1" marL="914400" algn="l">
              <a:lnSpc>
                <a:spcPct val="100000"/>
              </a:lnSpc>
              <a:spcBef>
                <a:spcPts val="600"/>
              </a:spcBef>
              <a:spcAft>
                <a:spcPts val="0"/>
              </a:spcAft>
              <a:buClr>
                <a:schemeClr val="dk2"/>
              </a:buClr>
              <a:buSzPts val="2000"/>
              <a:buNone/>
              <a:defRPr b="1" sz="2000"/>
            </a:lvl2pPr>
            <a:lvl3pPr indent="-228600" lvl="2" marL="1371600" algn="l">
              <a:lnSpc>
                <a:spcPct val="100000"/>
              </a:lnSpc>
              <a:spcBef>
                <a:spcPts val="600"/>
              </a:spcBef>
              <a:spcAft>
                <a:spcPts val="0"/>
              </a:spcAft>
              <a:buClr>
                <a:schemeClr val="dk2"/>
              </a:buClr>
              <a:buSzPts val="1800"/>
              <a:buNone/>
              <a:defRPr b="1" sz="1800"/>
            </a:lvl3pPr>
            <a:lvl4pPr indent="-228600" lvl="3" marL="1828800" algn="l">
              <a:lnSpc>
                <a:spcPct val="100000"/>
              </a:lnSpc>
              <a:spcBef>
                <a:spcPts val="600"/>
              </a:spcBef>
              <a:spcAft>
                <a:spcPts val="0"/>
              </a:spcAft>
              <a:buClr>
                <a:schemeClr val="dk2"/>
              </a:buClr>
              <a:buSzPts val="1600"/>
              <a:buNone/>
              <a:defRPr b="1" sz="1600"/>
            </a:lvl4pPr>
            <a:lvl5pPr indent="-228600" lvl="4" marL="2286000" algn="l">
              <a:lnSpc>
                <a:spcPct val="100000"/>
              </a:lnSpc>
              <a:spcBef>
                <a:spcPts val="600"/>
              </a:spcBef>
              <a:spcAft>
                <a:spcPts val="0"/>
              </a:spcAft>
              <a:buClr>
                <a:schemeClr val="dk2"/>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8" name="Google Shape;248;p52"/>
          <p:cNvSpPr txBox="1"/>
          <p:nvPr>
            <p:ph idx="4" type="body"/>
          </p:nvPr>
        </p:nvSpPr>
        <p:spPr>
          <a:xfrm>
            <a:off x="4718304" y="3023401"/>
            <a:ext cx="3566160" cy="3063240"/>
          </a:xfrm>
          <a:prstGeom prst="rect">
            <a:avLst/>
          </a:prstGeom>
          <a:noFill/>
          <a:ln>
            <a:noFill/>
          </a:ln>
        </p:spPr>
        <p:txBody>
          <a:bodyPr anchorCtr="0" anchor="t" bIns="45700" lIns="91425" spcFirstLastPara="1" rIns="91425" wrap="square" tIns="45700"/>
          <a:lstStyle>
            <a:lvl1pPr indent="-381000" lvl="0" marL="457200" algn="l">
              <a:lnSpc>
                <a:spcPct val="100000"/>
              </a:lnSpc>
              <a:spcBef>
                <a:spcPts val="1000"/>
              </a:spcBef>
              <a:spcAft>
                <a:spcPts val="0"/>
              </a:spcAft>
              <a:buClr>
                <a:schemeClr val="dk2"/>
              </a:buClr>
              <a:buSzPts val="2400"/>
              <a:buChar char="•"/>
              <a:defRPr sz="2400"/>
            </a:lvl1pPr>
            <a:lvl2pPr indent="-355600" lvl="1" marL="914400" algn="l">
              <a:lnSpc>
                <a:spcPct val="100000"/>
              </a:lnSpc>
              <a:spcBef>
                <a:spcPts val="600"/>
              </a:spcBef>
              <a:spcAft>
                <a:spcPts val="0"/>
              </a:spcAft>
              <a:buClr>
                <a:schemeClr val="dk2"/>
              </a:buClr>
              <a:buSzPts val="2000"/>
              <a:buChar char="•"/>
              <a:defRPr sz="2000"/>
            </a:lvl2pPr>
            <a:lvl3pPr indent="-342900" lvl="2" marL="1371600" algn="l">
              <a:lnSpc>
                <a:spcPct val="100000"/>
              </a:lnSpc>
              <a:spcBef>
                <a:spcPts val="600"/>
              </a:spcBef>
              <a:spcAft>
                <a:spcPts val="0"/>
              </a:spcAft>
              <a:buClr>
                <a:schemeClr val="dk2"/>
              </a:buClr>
              <a:buSzPts val="1800"/>
              <a:buChar char="•"/>
              <a:defRPr sz="1800"/>
            </a:lvl3pPr>
            <a:lvl4pPr indent="-330200" lvl="3" marL="1828800" algn="l">
              <a:lnSpc>
                <a:spcPct val="100000"/>
              </a:lnSpc>
              <a:spcBef>
                <a:spcPts val="600"/>
              </a:spcBef>
              <a:spcAft>
                <a:spcPts val="0"/>
              </a:spcAft>
              <a:buClr>
                <a:schemeClr val="dk2"/>
              </a:buClr>
              <a:buSzPts val="1600"/>
              <a:buChar char="•"/>
              <a:defRPr sz="1600"/>
            </a:lvl4pPr>
            <a:lvl5pPr indent="-330200" lvl="4" marL="2286000" algn="l">
              <a:lnSpc>
                <a:spcPct val="100000"/>
              </a:lnSpc>
              <a:spcBef>
                <a:spcPts val="600"/>
              </a:spcBef>
              <a:spcAft>
                <a:spcPts val="0"/>
              </a:spcAft>
              <a:buClr>
                <a:schemeClr val="dk2"/>
              </a:buClr>
              <a:buSzPts val="1600"/>
              <a:buChar char="•"/>
              <a:defRPr sz="1600"/>
            </a:lvl5pPr>
            <a:lvl6pPr indent="-330200" lvl="5" marL="2743200" algn="l">
              <a:lnSpc>
                <a:spcPct val="90000"/>
              </a:lnSpc>
              <a:spcBef>
                <a:spcPts val="6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249" name="Google Shape;249;p52"/>
          <p:cNvSpPr txBox="1"/>
          <p:nvPr>
            <p:ph idx="10" type="dt"/>
          </p:nvPr>
        </p:nvSpPr>
        <p:spPr>
          <a:xfrm>
            <a:off x="179390" y="6356352"/>
            <a:ext cx="21336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0" name="Google Shape;250;p52"/>
          <p:cNvSpPr txBox="1"/>
          <p:nvPr>
            <p:ph idx="11" type="ftr"/>
          </p:nvPr>
        </p:nvSpPr>
        <p:spPr>
          <a:xfrm>
            <a:off x="3124200" y="6356352"/>
            <a:ext cx="28956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1" name="Google Shape;251;p52"/>
          <p:cNvSpPr txBox="1"/>
          <p:nvPr>
            <p:ph idx="12" type="sldNum"/>
          </p:nvPr>
        </p:nvSpPr>
        <p:spPr>
          <a:xfrm>
            <a:off x="6876320" y="6356352"/>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2" name="Shape 252"/>
        <p:cNvGrpSpPr/>
        <p:nvPr/>
      </p:nvGrpSpPr>
      <p:grpSpPr>
        <a:xfrm>
          <a:off x="0" y="0"/>
          <a:ext cx="0" cy="0"/>
          <a:chOff x="0" y="0"/>
          <a:chExt cx="0" cy="0"/>
        </a:xfrm>
      </p:grpSpPr>
      <p:sp>
        <p:nvSpPr>
          <p:cNvPr id="253" name="Google Shape;253;p53"/>
          <p:cNvSpPr txBox="1"/>
          <p:nvPr>
            <p:ph type="title"/>
          </p:nvPr>
        </p:nvSpPr>
        <p:spPr>
          <a:xfrm>
            <a:off x="609599" y="405302"/>
            <a:ext cx="7935629" cy="984738"/>
          </a:xfrm>
          <a:prstGeom prst="rect">
            <a:avLst/>
          </a:prstGeom>
          <a:noFill/>
          <a:ln>
            <a:noFill/>
          </a:ln>
        </p:spPr>
        <p:txBody>
          <a:bodyPr anchorCtr="0" anchor="b" bIns="45700" lIns="91425" spcFirstLastPara="1" rIns="91425" wrap="square" tIns="45700"/>
          <a:lstStyle>
            <a:lvl1pPr lvl="0" algn="l">
              <a:lnSpc>
                <a:spcPct val="222222"/>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53"/>
          <p:cNvSpPr txBox="1"/>
          <p:nvPr>
            <p:ph idx="1" type="body"/>
          </p:nvPr>
        </p:nvSpPr>
        <p:spPr>
          <a:xfrm>
            <a:off x="609599" y="1578708"/>
            <a:ext cx="7935629" cy="4286833"/>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53"/>
          <p:cNvSpPr txBox="1"/>
          <p:nvPr>
            <p:ph idx="10" type="dt"/>
          </p:nvPr>
        </p:nvSpPr>
        <p:spPr>
          <a:xfrm>
            <a:off x="857247" y="6223829"/>
            <a:ext cx="1746806"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6" name="Google Shape;256;p53"/>
          <p:cNvSpPr txBox="1"/>
          <p:nvPr>
            <p:ph idx="11" type="ftr"/>
          </p:nvPr>
        </p:nvSpPr>
        <p:spPr>
          <a:xfrm>
            <a:off x="2961861" y="6223829"/>
            <a:ext cx="3538331"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57" name="Google Shape;257;p53"/>
          <p:cNvSpPr txBox="1"/>
          <p:nvPr>
            <p:ph idx="12" type="sldNum"/>
          </p:nvPr>
        </p:nvSpPr>
        <p:spPr>
          <a:xfrm>
            <a:off x="6997148" y="6223829"/>
            <a:ext cx="1279663"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rgbClr val="A6CE38"/>
                </a:solidFill>
                <a:latin typeface="Calibri"/>
                <a:ea typeface="Calibri"/>
                <a:cs typeface="Calibri"/>
                <a:sym typeface="Calibri"/>
              </a:defRPr>
            </a:lvl1pPr>
            <a:lvl2pPr indent="0" lvl="1" marL="0" marR="0" rtl="0" algn="l">
              <a:spcBef>
                <a:spcPts val="0"/>
              </a:spcBef>
              <a:buNone/>
              <a:defRPr sz="1800">
                <a:solidFill>
                  <a:srgbClr val="A6CE38"/>
                </a:solidFill>
                <a:latin typeface="Calibri"/>
                <a:ea typeface="Calibri"/>
                <a:cs typeface="Calibri"/>
                <a:sym typeface="Calibri"/>
              </a:defRPr>
            </a:lvl2pPr>
            <a:lvl3pPr indent="0" lvl="2" marL="0" marR="0" rtl="0" algn="l">
              <a:spcBef>
                <a:spcPts val="0"/>
              </a:spcBef>
              <a:buNone/>
              <a:defRPr sz="1800">
                <a:solidFill>
                  <a:srgbClr val="A6CE38"/>
                </a:solidFill>
                <a:latin typeface="Calibri"/>
                <a:ea typeface="Calibri"/>
                <a:cs typeface="Calibri"/>
                <a:sym typeface="Calibri"/>
              </a:defRPr>
            </a:lvl3pPr>
            <a:lvl4pPr indent="0" lvl="3" marL="0" marR="0" rtl="0" algn="l">
              <a:spcBef>
                <a:spcPts val="0"/>
              </a:spcBef>
              <a:buNone/>
              <a:defRPr sz="1800">
                <a:solidFill>
                  <a:srgbClr val="A6CE38"/>
                </a:solidFill>
                <a:latin typeface="Calibri"/>
                <a:ea typeface="Calibri"/>
                <a:cs typeface="Calibri"/>
                <a:sym typeface="Calibri"/>
              </a:defRPr>
            </a:lvl4pPr>
            <a:lvl5pPr indent="0" lvl="4" marL="0" marR="0" rtl="0" algn="l">
              <a:spcBef>
                <a:spcPts val="0"/>
              </a:spcBef>
              <a:buNone/>
              <a:defRPr sz="1800">
                <a:solidFill>
                  <a:srgbClr val="A6CE38"/>
                </a:solidFill>
                <a:latin typeface="Calibri"/>
                <a:ea typeface="Calibri"/>
                <a:cs typeface="Calibri"/>
                <a:sym typeface="Calibri"/>
              </a:defRPr>
            </a:lvl5pPr>
            <a:lvl6pPr indent="0" lvl="5" marL="0" marR="0" rtl="0" algn="l">
              <a:spcBef>
                <a:spcPts val="0"/>
              </a:spcBef>
              <a:buNone/>
              <a:defRPr sz="1800">
                <a:solidFill>
                  <a:srgbClr val="A6CE38"/>
                </a:solidFill>
                <a:latin typeface="Calibri"/>
                <a:ea typeface="Calibri"/>
                <a:cs typeface="Calibri"/>
                <a:sym typeface="Calibri"/>
              </a:defRPr>
            </a:lvl6pPr>
            <a:lvl7pPr indent="0" lvl="6" marL="0" marR="0" rtl="0" algn="l">
              <a:spcBef>
                <a:spcPts val="0"/>
              </a:spcBef>
              <a:buNone/>
              <a:defRPr sz="1800">
                <a:solidFill>
                  <a:srgbClr val="A6CE38"/>
                </a:solidFill>
                <a:latin typeface="Calibri"/>
                <a:ea typeface="Calibri"/>
                <a:cs typeface="Calibri"/>
                <a:sym typeface="Calibri"/>
              </a:defRPr>
            </a:lvl7pPr>
            <a:lvl8pPr indent="0" lvl="7" marL="0" marR="0" rtl="0" algn="l">
              <a:spcBef>
                <a:spcPts val="0"/>
              </a:spcBef>
              <a:buNone/>
              <a:defRPr sz="1800">
                <a:solidFill>
                  <a:srgbClr val="A6CE38"/>
                </a:solidFill>
                <a:latin typeface="Calibri"/>
                <a:ea typeface="Calibri"/>
                <a:cs typeface="Calibri"/>
                <a:sym typeface="Calibri"/>
              </a:defRPr>
            </a:lvl8pPr>
            <a:lvl9pPr indent="0" lvl="8" marL="0" marR="0" rtl="0" algn="l">
              <a:spcBef>
                <a:spcPts val="0"/>
              </a:spcBef>
              <a:buNone/>
              <a:defRPr sz="1800">
                <a:solidFill>
                  <a:srgbClr val="A6CE3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ide image + Text">
  <p:cSld name="Side image + Text">
    <p:spTree>
      <p:nvGrpSpPr>
        <p:cNvPr id="258" name="Shape 258"/>
        <p:cNvGrpSpPr/>
        <p:nvPr/>
      </p:nvGrpSpPr>
      <p:grpSpPr>
        <a:xfrm>
          <a:off x="0" y="0"/>
          <a:ext cx="0" cy="0"/>
          <a:chOff x="0" y="0"/>
          <a:chExt cx="0" cy="0"/>
        </a:xfrm>
      </p:grpSpPr>
      <p:sp>
        <p:nvSpPr>
          <p:cNvPr id="259" name="Google Shape;259;p54"/>
          <p:cNvSpPr txBox="1"/>
          <p:nvPr>
            <p:ph type="title"/>
          </p:nvPr>
        </p:nvSpPr>
        <p:spPr>
          <a:xfrm>
            <a:off x="3122341" y="405302"/>
            <a:ext cx="5422887" cy="984738"/>
          </a:xfrm>
          <a:prstGeom prst="rect">
            <a:avLst/>
          </a:prstGeom>
          <a:noFill/>
          <a:ln>
            <a:noFill/>
          </a:ln>
        </p:spPr>
        <p:txBody>
          <a:bodyPr anchorCtr="0" anchor="b" bIns="45700" lIns="91425" spcFirstLastPara="1" rIns="91425" wrap="square" tIns="45700"/>
          <a:lstStyle>
            <a:lvl1pPr lvl="0" algn="l">
              <a:lnSpc>
                <a:spcPct val="222222"/>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0" name="Google Shape;260;p54"/>
          <p:cNvSpPr txBox="1"/>
          <p:nvPr>
            <p:ph idx="1" type="body"/>
          </p:nvPr>
        </p:nvSpPr>
        <p:spPr>
          <a:xfrm>
            <a:off x="3122613" y="1562100"/>
            <a:ext cx="5411787" cy="4572000"/>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Clr>
                <a:schemeClr val="dk2"/>
              </a:buClr>
              <a:buSzPts val="1800"/>
              <a:buChar char="•"/>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54"/>
          <p:cNvSpPr/>
          <p:nvPr>
            <p:ph idx="2" type="pic"/>
          </p:nvPr>
        </p:nvSpPr>
        <p:spPr>
          <a:xfrm>
            <a:off x="0" y="0"/>
            <a:ext cx="3048000" cy="6134100"/>
          </a:xfrm>
          <a:prstGeom prst="rect">
            <a:avLst/>
          </a:prstGeom>
          <a:solidFill>
            <a:schemeClr val="lt1"/>
          </a:solidFill>
          <a:ln>
            <a:noFill/>
          </a:ln>
        </p:spPr>
        <p:txBody>
          <a:bodyPr anchorCtr="1" anchor="ctr" bIns="45700" lIns="91425" spcFirstLastPara="1" rIns="91425" wrap="square" tIns="45700"/>
          <a:lstStyle>
            <a:lvl1pPr lvl="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Head, subhead &amp; body copy">
  <p:cSld name="Alternate Head, subhead &amp; body copy">
    <p:spTree>
      <p:nvGrpSpPr>
        <p:cNvPr id="262" name="Shape 262"/>
        <p:cNvGrpSpPr/>
        <p:nvPr/>
      </p:nvGrpSpPr>
      <p:grpSpPr>
        <a:xfrm>
          <a:off x="0" y="0"/>
          <a:ext cx="0" cy="0"/>
          <a:chOff x="0" y="0"/>
          <a:chExt cx="0" cy="0"/>
        </a:xfrm>
      </p:grpSpPr>
      <p:sp>
        <p:nvSpPr>
          <p:cNvPr id="263" name="Google Shape;263;p55"/>
          <p:cNvSpPr txBox="1"/>
          <p:nvPr>
            <p:ph type="title"/>
          </p:nvPr>
        </p:nvSpPr>
        <p:spPr>
          <a:xfrm>
            <a:off x="609599" y="405302"/>
            <a:ext cx="7935629" cy="984738"/>
          </a:xfrm>
          <a:prstGeom prst="rect">
            <a:avLst/>
          </a:prstGeom>
          <a:noFill/>
          <a:ln>
            <a:noFill/>
          </a:ln>
        </p:spPr>
        <p:txBody>
          <a:bodyPr anchorCtr="0" anchor="b" bIns="45700" lIns="91425" spcFirstLastPara="1" rIns="91425" wrap="square" tIns="45700"/>
          <a:lstStyle>
            <a:lvl1pPr lvl="0" algn="l">
              <a:lnSpc>
                <a:spcPct val="222222"/>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55"/>
          <p:cNvSpPr txBox="1"/>
          <p:nvPr>
            <p:ph idx="1" type="body"/>
          </p:nvPr>
        </p:nvSpPr>
        <p:spPr>
          <a:xfrm>
            <a:off x="609600" y="1562101"/>
            <a:ext cx="7924800" cy="501162"/>
          </a:xfrm>
          <a:prstGeom prst="rect">
            <a:avLst/>
          </a:prstGeom>
          <a:noFill/>
          <a:ln>
            <a:noFill/>
          </a:ln>
        </p:spPr>
        <p:txBody>
          <a:bodyPr anchorCtr="0" anchor="t" bIns="45700" lIns="91425" spcFirstLastPara="1" rIns="91425" wrap="square" tIns="45700"/>
          <a:lstStyle>
            <a:lvl1pPr indent="-228600" lvl="0" marL="457200" algn="l">
              <a:lnSpc>
                <a:spcPct val="100000"/>
              </a:lnSpc>
              <a:spcBef>
                <a:spcPts val="1000"/>
              </a:spcBef>
              <a:spcAft>
                <a:spcPts val="0"/>
              </a:spcAft>
              <a:buClr>
                <a:schemeClr val="dk2"/>
              </a:buClr>
              <a:buSzPts val="2600"/>
              <a:buNone/>
              <a:defRPr b="1" i="0" sz="2600" cap="none">
                <a:latin typeface="Open Sans SemiBold"/>
                <a:ea typeface="Open Sans SemiBold"/>
                <a:cs typeface="Open Sans SemiBold"/>
                <a:sym typeface="Open Sans SemiBold"/>
              </a:defRPr>
            </a:lvl1pPr>
            <a:lvl2pPr indent="-342900" lvl="1" marL="914400" algn="l">
              <a:lnSpc>
                <a:spcPct val="100000"/>
              </a:lnSpc>
              <a:spcBef>
                <a:spcPts val="600"/>
              </a:spcBef>
              <a:spcAft>
                <a:spcPts val="0"/>
              </a:spcAft>
              <a:buClr>
                <a:schemeClr val="dk2"/>
              </a:buClr>
              <a:buSzPts val="1800"/>
              <a:buChar char="•"/>
              <a:defRPr/>
            </a:lvl2pPr>
            <a:lvl3pPr indent="-342900" lvl="2" marL="1371600" algn="l">
              <a:lnSpc>
                <a:spcPct val="100000"/>
              </a:lnSpc>
              <a:spcBef>
                <a:spcPts val="600"/>
              </a:spcBef>
              <a:spcAft>
                <a:spcPts val="0"/>
              </a:spcAft>
              <a:buClr>
                <a:schemeClr val="dk2"/>
              </a:buClr>
              <a:buSzPts val="1800"/>
              <a:buChar char="•"/>
              <a:defRPr/>
            </a:lvl3pPr>
            <a:lvl4pPr indent="-342900" lvl="3" marL="1828800" algn="l">
              <a:lnSpc>
                <a:spcPct val="100000"/>
              </a:lnSpc>
              <a:spcBef>
                <a:spcPts val="600"/>
              </a:spcBef>
              <a:spcAft>
                <a:spcPts val="0"/>
              </a:spcAft>
              <a:buClr>
                <a:schemeClr val="dk2"/>
              </a:buClr>
              <a:buSzPts val="1800"/>
              <a:buChar char="•"/>
              <a:defRPr/>
            </a:lvl4pPr>
            <a:lvl5pPr indent="-342900" lvl="4" marL="2286000" algn="l">
              <a:lnSpc>
                <a:spcPct val="100000"/>
              </a:lnSpc>
              <a:spcBef>
                <a:spcPts val="600"/>
              </a:spcBef>
              <a:spcAft>
                <a:spcPts val="0"/>
              </a:spcAft>
              <a:buClr>
                <a:schemeClr val="dk2"/>
              </a:buClr>
              <a:buSzPts val="18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55"/>
          <p:cNvSpPr txBox="1"/>
          <p:nvPr>
            <p:ph idx="2" type="body"/>
          </p:nvPr>
        </p:nvSpPr>
        <p:spPr>
          <a:xfrm>
            <a:off x="890954" y="2172678"/>
            <a:ext cx="7643445" cy="3439136"/>
          </a:xfrm>
          <a:prstGeom prst="rect">
            <a:avLst/>
          </a:prstGeom>
          <a:noFill/>
          <a:ln>
            <a:noFill/>
          </a:ln>
        </p:spPr>
        <p:txBody>
          <a:bodyPr anchorCtr="0" anchor="t" bIns="45700" lIns="91425" spcFirstLastPara="1" rIns="91425" wrap="square" tIns="45700"/>
          <a:lstStyle>
            <a:lvl1pPr indent="-228600" lvl="0" marL="457200" algn="l">
              <a:lnSpc>
                <a:spcPct val="100000"/>
              </a:lnSpc>
              <a:spcBef>
                <a:spcPts val="1000"/>
              </a:spcBef>
              <a:spcAft>
                <a:spcPts val="0"/>
              </a:spcAft>
              <a:buClr>
                <a:schemeClr val="dk2"/>
              </a:buClr>
              <a:buSzPts val="2400"/>
              <a:buFont typeface="Open Sans"/>
              <a:buNone/>
              <a:defRPr sz="2400"/>
            </a:lvl1pPr>
            <a:lvl2pPr indent="-228600" lvl="1" marL="914400" algn="l">
              <a:lnSpc>
                <a:spcPct val="100000"/>
              </a:lnSpc>
              <a:spcBef>
                <a:spcPts val="600"/>
              </a:spcBef>
              <a:spcAft>
                <a:spcPts val="0"/>
              </a:spcAft>
              <a:buClr>
                <a:schemeClr val="dk2"/>
              </a:buClr>
              <a:buSzPts val="2600"/>
              <a:buFont typeface="Open Sans"/>
              <a:buNone/>
              <a:defRPr/>
            </a:lvl2pPr>
            <a:lvl3pPr indent="-228600" lvl="2" marL="1371600" algn="l">
              <a:lnSpc>
                <a:spcPct val="100000"/>
              </a:lnSpc>
              <a:spcBef>
                <a:spcPts val="600"/>
              </a:spcBef>
              <a:spcAft>
                <a:spcPts val="0"/>
              </a:spcAft>
              <a:buClr>
                <a:schemeClr val="dk2"/>
              </a:buClr>
              <a:buSzPts val="2400"/>
              <a:buFont typeface="Open Sans"/>
              <a:buNone/>
              <a:defRPr/>
            </a:lvl3pPr>
            <a:lvl4pPr indent="-228600" lvl="3" marL="1828800" algn="l">
              <a:lnSpc>
                <a:spcPct val="100000"/>
              </a:lnSpc>
              <a:spcBef>
                <a:spcPts val="600"/>
              </a:spcBef>
              <a:spcAft>
                <a:spcPts val="0"/>
              </a:spcAft>
              <a:buClr>
                <a:schemeClr val="dk2"/>
              </a:buClr>
              <a:buSzPts val="2400"/>
              <a:buFont typeface="Open Sans"/>
              <a:buNone/>
              <a:defRPr/>
            </a:lvl4pPr>
            <a:lvl5pPr indent="-228600" lvl="4" marL="2286000" algn="l">
              <a:lnSpc>
                <a:spcPct val="100000"/>
              </a:lnSpc>
              <a:spcBef>
                <a:spcPts val="600"/>
              </a:spcBef>
              <a:spcAft>
                <a:spcPts val="0"/>
              </a:spcAft>
              <a:buClr>
                <a:schemeClr val="dk2"/>
              </a:buClr>
              <a:buSzPts val="2400"/>
              <a:buFont typeface="Open Sans"/>
              <a:buNone/>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266" name="Shape 266"/>
        <p:cNvGrpSpPr/>
        <p:nvPr/>
      </p:nvGrpSpPr>
      <p:grpSpPr>
        <a:xfrm>
          <a:off x="0" y="0"/>
          <a:ext cx="0" cy="0"/>
          <a:chOff x="0" y="0"/>
          <a:chExt cx="0" cy="0"/>
        </a:xfrm>
      </p:grpSpPr>
      <p:pic>
        <p:nvPicPr>
          <p:cNvPr descr="D:\Workspace II\Brian\orcid\new project\letterhead\sources\line.png" id="267" name="Google Shape;267;p56"/>
          <p:cNvPicPr preferRelativeResize="0"/>
          <p:nvPr/>
        </p:nvPicPr>
        <p:blipFill rotWithShape="1">
          <a:blip r:embed="rId2">
            <a:alphaModFix/>
          </a:blip>
          <a:srcRect b="0" l="0" r="0" t="0"/>
          <a:stretch/>
        </p:blipFill>
        <p:spPr>
          <a:xfrm>
            <a:off x="0" y="1033464"/>
            <a:ext cx="9144000" cy="46037"/>
          </a:xfrm>
          <a:prstGeom prst="rect">
            <a:avLst/>
          </a:prstGeom>
          <a:noFill/>
          <a:ln>
            <a:noFill/>
          </a:ln>
        </p:spPr>
      </p:pic>
      <p:pic>
        <p:nvPicPr>
          <p:cNvPr descr="C:\Users\videlizard\Pictures\logo.png" id="268" name="Google Shape;268;p56"/>
          <p:cNvPicPr preferRelativeResize="0"/>
          <p:nvPr/>
        </p:nvPicPr>
        <p:blipFill rotWithShape="1">
          <a:blip r:embed="rId3">
            <a:alphaModFix/>
          </a:blip>
          <a:srcRect b="0" l="0" r="0" t="0"/>
          <a:stretch/>
        </p:blipFill>
        <p:spPr>
          <a:xfrm>
            <a:off x="133352" y="260351"/>
            <a:ext cx="1990725" cy="695325"/>
          </a:xfrm>
          <a:prstGeom prst="rect">
            <a:avLst/>
          </a:prstGeom>
          <a:noFill/>
          <a:ln>
            <a:noFill/>
          </a:ln>
        </p:spPr>
      </p:pic>
      <p:sp>
        <p:nvSpPr>
          <p:cNvPr id="269" name="Google Shape;269;p56"/>
          <p:cNvSpPr txBox="1"/>
          <p:nvPr>
            <p:ph idx="10" type="dt"/>
          </p:nvPr>
        </p:nvSpPr>
        <p:spPr>
          <a:xfrm>
            <a:off x="179390" y="6356351"/>
            <a:ext cx="21336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0" name="Google Shape;270;p56"/>
          <p:cNvSpPr txBox="1"/>
          <p:nvPr>
            <p:ph idx="11" type="ftr"/>
          </p:nvPr>
        </p:nvSpPr>
        <p:spPr>
          <a:xfrm>
            <a:off x="3124200" y="6356351"/>
            <a:ext cx="28956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1" name="Google Shape;271;p56"/>
          <p:cNvSpPr txBox="1"/>
          <p:nvPr>
            <p:ph idx="12" type="sldNum"/>
          </p:nvPr>
        </p:nvSpPr>
        <p:spPr>
          <a:xfrm>
            <a:off x="6876320" y="6356351"/>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272" name="Google Shape;272;p56"/>
          <p:cNvSpPr txBox="1"/>
          <p:nvPr>
            <p:ph type="title"/>
          </p:nvPr>
        </p:nvSpPr>
        <p:spPr>
          <a:xfrm>
            <a:off x="1721420" y="66260"/>
            <a:ext cx="7315200" cy="914400"/>
          </a:xfrm>
          <a:prstGeom prst="rect">
            <a:avLst/>
          </a:prstGeom>
          <a:noFill/>
          <a:ln>
            <a:noFill/>
          </a:ln>
        </p:spPr>
        <p:txBody>
          <a:bodyPr anchorCtr="0" anchor="b" bIns="45700" lIns="0" spcFirstLastPara="1" rIns="0" wrap="square" tIns="45700"/>
          <a:lstStyle>
            <a:lvl1pPr lvl="0" algn="r">
              <a:lnSpc>
                <a:spcPct val="100000"/>
              </a:lnSpc>
              <a:spcBef>
                <a:spcPts val="0"/>
              </a:spcBef>
              <a:spcAft>
                <a:spcPts val="0"/>
              </a:spcAft>
              <a:buClr>
                <a:srgbClr val="A4CD39"/>
              </a:buClr>
              <a:buSzPts val="4000"/>
              <a:buFont typeface="Open Sans SemiBold"/>
              <a:buNone/>
              <a:defRPr>
                <a:solidFill>
                  <a:srgbClr val="A4CD3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arge imported graphic or chart">
  <p:cSld name="Large imported graphic or chart">
    <p:spTree>
      <p:nvGrpSpPr>
        <p:cNvPr id="273" name="Shape 273"/>
        <p:cNvGrpSpPr/>
        <p:nvPr/>
      </p:nvGrpSpPr>
      <p:grpSpPr>
        <a:xfrm>
          <a:off x="0" y="0"/>
          <a:ext cx="0" cy="0"/>
          <a:chOff x="0" y="0"/>
          <a:chExt cx="0" cy="0"/>
        </a:xfrm>
      </p:grpSpPr>
      <p:sp>
        <p:nvSpPr>
          <p:cNvPr id="274" name="Google Shape;274;p57"/>
          <p:cNvSpPr txBox="1"/>
          <p:nvPr>
            <p:ph type="title"/>
          </p:nvPr>
        </p:nvSpPr>
        <p:spPr>
          <a:xfrm>
            <a:off x="609599" y="405302"/>
            <a:ext cx="7935629" cy="984738"/>
          </a:xfrm>
          <a:prstGeom prst="rect">
            <a:avLst/>
          </a:prstGeom>
          <a:noFill/>
          <a:ln>
            <a:noFill/>
          </a:ln>
        </p:spPr>
        <p:txBody>
          <a:bodyPr anchorCtr="0" anchor="b" bIns="45700" lIns="91425" spcFirstLastPara="1" rIns="91425" wrap="square" tIns="45700"/>
          <a:lstStyle>
            <a:lvl1pPr lvl="0" algn="l">
              <a:lnSpc>
                <a:spcPct val="100000"/>
              </a:lnSpc>
              <a:spcBef>
                <a:spcPts val="0"/>
              </a:spcBef>
              <a:spcAft>
                <a:spcPts val="0"/>
              </a:spcAft>
              <a:buClr>
                <a:schemeClr val="dk2"/>
              </a:buClr>
              <a:buSzPts val="4000"/>
              <a:buFont typeface="Open Sans SemiBold"/>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 name="Google Shape;275;p57"/>
          <p:cNvSpPr/>
          <p:nvPr>
            <p:ph idx="2" type="pic"/>
          </p:nvPr>
        </p:nvSpPr>
        <p:spPr>
          <a:xfrm>
            <a:off x="609600" y="1562100"/>
            <a:ext cx="7924800" cy="4572000"/>
          </a:xfrm>
          <a:prstGeom prst="rect">
            <a:avLst/>
          </a:prstGeom>
          <a:noFill/>
          <a:ln>
            <a:noFill/>
          </a:ln>
        </p:spPr>
        <p:txBody>
          <a:bodyPr anchorCtr="0" anchor="ctr" bIns="45700" lIns="91425" spcFirstLastPara="1" rIns="91425" wrap="square" tIns="45700"/>
          <a:lstStyle>
            <a:lvl1pPr lvl="0" marR="0" rtl="0" algn="ctr">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lvl="1"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lvl="2"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lvl="3"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lvl="4"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lvl="5"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276" name="Shape 276"/>
        <p:cNvGrpSpPr/>
        <p:nvPr/>
      </p:nvGrpSpPr>
      <p:grpSpPr>
        <a:xfrm>
          <a:off x="0" y="0"/>
          <a:ext cx="0" cy="0"/>
          <a:chOff x="0" y="0"/>
          <a:chExt cx="0" cy="0"/>
        </a:xfrm>
      </p:grpSpPr>
      <p:pic>
        <p:nvPicPr>
          <p:cNvPr descr="D:\Workspace II\Brian\orcid\new project\letterhead\sources\line.png" id="277" name="Google Shape;277;p58"/>
          <p:cNvPicPr preferRelativeResize="0"/>
          <p:nvPr/>
        </p:nvPicPr>
        <p:blipFill rotWithShape="1">
          <a:blip r:embed="rId2">
            <a:alphaModFix/>
          </a:blip>
          <a:srcRect b="0" l="0" r="0" t="0"/>
          <a:stretch/>
        </p:blipFill>
        <p:spPr>
          <a:xfrm>
            <a:off x="0" y="1033464"/>
            <a:ext cx="9144000" cy="46037"/>
          </a:xfrm>
          <a:prstGeom prst="rect">
            <a:avLst/>
          </a:prstGeom>
          <a:noFill/>
          <a:ln>
            <a:noFill/>
          </a:ln>
        </p:spPr>
      </p:pic>
      <p:pic>
        <p:nvPicPr>
          <p:cNvPr descr="C:\Users\videlizard\Pictures\logo.png" id="278" name="Google Shape;278;p58"/>
          <p:cNvPicPr preferRelativeResize="0"/>
          <p:nvPr/>
        </p:nvPicPr>
        <p:blipFill rotWithShape="1">
          <a:blip r:embed="rId3">
            <a:alphaModFix/>
          </a:blip>
          <a:srcRect b="0" l="0" r="0" t="0"/>
          <a:stretch/>
        </p:blipFill>
        <p:spPr>
          <a:xfrm>
            <a:off x="133352" y="260351"/>
            <a:ext cx="1990725" cy="695325"/>
          </a:xfrm>
          <a:prstGeom prst="rect">
            <a:avLst/>
          </a:prstGeom>
          <a:noFill/>
          <a:ln>
            <a:noFill/>
          </a:ln>
        </p:spPr>
      </p:pic>
      <p:sp>
        <p:nvSpPr>
          <p:cNvPr id="279" name="Google Shape;279;p58"/>
          <p:cNvSpPr txBox="1"/>
          <p:nvPr>
            <p:ph idx="1" type="body"/>
          </p:nvPr>
        </p:nvSpPr>
        <p:spPr>
          <a:xfrm>
            <a:off x="971500" y="1268700"/>
            <a:ext cx="3566160" cy="4814044"/>
          </a:xfrm>
          <a:prstGeom prst="rect">
            <a:avLst/>
          </a:prstGeom>
          <a:noFill/>
          <a:ln>
            <a:noFill/>
          </a:ln>
        </p:spPr>
        <p:txBody>
          <a:bodyPr anchorCtr="0" anchor="t" bIns="45700" lIns="0" spcFirstLastPara="1" rIns="0" wrap="square" tIns="45700"/>
          <a:lstStyle>
            <a:lvl1pPr indent="-406400" lvl="0" marL="457200" algn="l">
              <a:lnSpc>
                <a:spcPct val="100000"/>
              </a:lnSpc>
              <a:spcBef>
                <a:spcPts val="1000"/>
              </a:spcBef>
              <a:spcAft>
                <a:spcPts val="0"/>
              </a:spcAft>
              <a:buClr>
                <a:schemeClr val="lt1"/>
              </a:buClr>
              <a:buSzPts val="2800"/>
              <a:buChar char="•"/>
              <a:defRPr sz="2800">
                <a:solidFill>
                  <a:schemeClr val="lt1"/>
                </a:solidFill>
              </a:defRPr>
            </a:lvl1pPr>
            <a:lvl2pPr indent="-381000" lvl="1" marL="914400" algn="l">
              <a:lnSpc>
                <a:spcPct val="100000"/>
              </a:lnSpc>
              <a:spcBef>
                <a:spcPts val="600"/>
              </a:spcBef>
              <a:spcAft>
                <a:spcPts val="0"/>
              </a:spcAft>
              <a:buClr>
                <a:schemeClr val="lt1"/>
              </a:buClr>
              <a:buSzPts val="2400"/>
              <a:buChar char="•"/>
              <a:defRPr sz="2400">
                <a:solidFill>
                  <a:schemeClr val="lt1"/>
                </a:solidFill>
              </a:defRPr>
            </a:lvl2pPr>
            <a:lvl3pPr indent="-355600" lvl="2" marL="1371600" algn="l">
              <a:lnSpc>
                <a:spcPct val="100000"/>
              </a:lnSpc>
              <a:spcBef>
                <a:spcPts val="600"/>
              </a:spcBef>
              <a:spcAft>
                <a:spcPts val="0"/>
              </a:spcAft>
              <a:buClr>
                <a:schemeClr val="lt2"/>
              </a:buClr>
              <a:buSzPts val="2000"/>
              <a:buChar char="•"/>
              <a:defRPr sz="2000">
                <a:solidFill>
                  <a:schemeClr val="lt2"/>
                </a:solidFill>
              </a:defRPr>
            </a:lvl3pPr>
            <a:lvl4pPr indent="-342900" lvl="3" marL="1828800" algn="l">
              <a:lnSpc>
                <a:spcPct val="100000"/>
              </a:lnSpc>
              <a:spcBef>
                <a:spcPts val="600"/>
              </a:spcBef>
              <a:spcAft>
                <a:spcPts val="0"/>
              </a:spcAft>
              <a:buClr>
                <a:schemeClr val="lt2"/>
              </a:buClr>
              <a:buSzPts val="1800"/>
              <a:buChar char="•"/>
              <a:defRPr sz="1800">
                <a:solidFill>
                  <a:schemeClr val="lt2"/>
                </a:solidFill>
              </a:defRPr>
            </a:lvl4pPr>
            <a:lvl5pPr indent="-342900" lvl="4" marL="2286000" algn="l">
              <a:lnSpc>
                <a:spcPct val="100000"/>
              </a:lnSpc>
              <a:spcBef>
                <a:spcPts val="600"/>
              </a:spcBef>
              <a:spcAft>
                <a:spcPts val="0"/>
              </a:spcAft>
              <a:buClr>
                <a:schemeClr val="lt2"/>
              </a:buClr>
              <a:buSzPts val="1800"/>
              <a:buChar char="•"/>
              <a:defRPr sz="1800">
                <a:solidFill>
                  <a:schemeClr val="lt2"/>
                </a:solidFill>
              </a:defRPr>
            </a:lvl5pPr>
            <a:lvl6pPr indent="-342900" lvl="5" marL="2743200" algn="l">
              <a:lnSpc>
                <a:spcPct val="90000"/>
              </a:lnSpc>
              <a:spcBef>
                <a:spcPts val="6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280" name="Google Shape;280;p58"/>
          <p:cNvSpPr txBox="1"/>
          <p:nvPr>
            <p:ph idx="2" type="body"/>
          </p:nvPr>
        </p:nvSpPr>
        <p:spPr>
          <a:xfrm>
            <a:off x="4716020" y="1268700"/>
            <a:ext cx="3566160" cy="4814044"/>
          </a:xfrm>
          <a:prstGeom prst="rect">
            <a:avLst/>
          </a:prstGeom>
          <a:noFill/>
          <a:ln>
            <a:noFill/>
          </a:ln>
        </p:spPr>
        <p:txBody>
          <a:bodyPr anchorCtr="0" anchor="t" bIns="45700" lIns="0" spcFirstLastPara="1" rIns="0" wrap="square" tIns="45700"/>
          <a:lstStyle>
            <a:lvl1pPr indent="-406400" lvl="0" marL="457200" algn="l">
              <a:lnSpc>
                <a:spcPct val="100000"/>
              </a:lnSpc>
              <a:spcBef>
                <a:spcPts val="1000"/>
              </a:spcBef>
              <a:spcAft>
                <a:spcPts val="0"/>
              </a:spcAft>
              <a:buClr>
                <a:schemeClr val="lt1"/>
              </a:buClr>
              <a:buSzPts val="2800"/>
              <a:buChar char="•"/>
              <a:defRPr sz="2800">
                <a:solidFill>
                  <a:schemeClr val="lt1"/>
                </a:solidFill>
              </a:defRPr>
            </a:lvl1pPr>
            <a:lvl2pPr indent="-381000" lvl="1" marL="914400" algn="l">
              <a:lnSpc>
                <a:spcPct val="100000"/>
              </a:lnSpc>
              <a:spcBef>
                <a:spcPts val="600"/>
              </a:spcBef>
              <a:spcAft>
                <a:spcPts val="0"/>
              </a:spcAft>
              <a:buClr>
                <a:schemeClr val="lt1"/>
              </a:buClr>
              <a:buSzPts val="2400"/>
              <a:buChar char="•"/>
              <a:defRPr sz="2400">
                <a:solidFill>
                  <a:schemeClr val="lt1"/>
                </a:solidFill>
              </a:defRPr>
            </a:lvl2pPr>
            <a:lvl3pPr indent="-355600" lvl="2" marL="1371600" algn="l">
              <a:lnSpc>
                <a:spcPct val="100000"/>
              </a:lnSpc>
              <a:spcBef>
                <a:spcPts val="600"/>
              </a:spcBef>
              <a:spcAft>
                <a:spcPts val="0"/>
              </a:spcAft>
              <a:buClr>
                <a:schemeClr val="dk2"/>
              </a:buClr>
              <a:buSzPts val="2000"/>
              <a:buChar char="•"/>
              <a:defRPr sz="2000"/>
            </a:lvl3pPr>
            <a:lvl4pPr indent="-342900" lvl="3" marL="1828800" algn="l">
              <a:lnSpc>
                <a:spcPct val="100000"/>
              </a:lnSpc>
              <a:spcBef>
                <a:spcPts val="600"/>
              </a:spcBef>
              <a:spcAft>
                <a:spcPts val="0"/>
              </a:spcAft>
              <a:buClr>
                <a:schemeClr val="dk2"/>
              </a:buClr>
              <a:buSzPts val="1800"/>
              <a:buChar char="•"/>
              <a:defRPr sz="1800"/>
            </a:lvl4pPr>
            <a:lvl5pPr indent="-342900" lvl="4" marL="2286000" algn="l">
              <a:lnSpc>
                <a:spcPct val="100000"/>
              </a:lnSpc>
              <a:spcBef>
                <a:spcPts val="600"/>
              </a:spcBef>
              <a:spcAft>
                <a:spcPts val="0"/>
              </a:spcAft>
              <a:buClr>
                <a:schemeClr val="dk2"/>
              </a:buClr>
              <a:buSzPts val="1800"/>
              <a:buChar char="•"/>
              <a:defRPr sz="1800"/>
            </a:lvl5pPr>
            <a:lvl6pPr indent="-342900" lvl="5" marL="2743200" algn="l">
              <a:lnSpc>
                <a:spcPct val="90000"/>
              </a:lnSpc>
              <a:spcBef>
                <a:spcPts val="6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281" name="Google Shape;281;p58"/>
          <p:cNvSpPr txBox="1"/>
          <p:nvPr>
            <p:ph idx="10" type="dt"/>
          </p:nvPr>
        </p:nvSpPr>
        <p:spPr>
          <a:xfrm>
            <a:off x="179390" y="6356351"/>
            <a:ext cx="21336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2" name="Google Shape;282;p58"/>
          <p:cNvSpPr txBox="1"/>
          <p:nvPr>
            <p:ph idx="11" type="ftr"/>
          </p:nvPr>
        </p:nvSpPr>
        <p:spPr>
          <a:xfrm>
            <a:off x="3124200" y="6356351"/>
            <a:ext cx="2895600" cy="365125"/>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3" name="Google Shape;283;p58"/>
          <p:cNvSpPr txBox="1"/>
          <p:nvPr>
            <p:ph idx="12" type="sldNum"/>
          </p:nvPr>
        </p:nvSpPr>
        <p:spPr>
          <a:xfrm>
            <a:off x="6876320" y="6356351"/>
            <a:ext cx="21336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284" name="Google Shape;284;p58"/>
          <p:cNvSpPr txBox="1"/>
          <p:nvPr>
            <p:ph type="title"/>
          </p:nvPr>
        </p:nvSpPr>
        <p:spPr>
          <a:xfrm>
            <a:off x="1721420" y="66260"/>
            <a:ext cx="7315200" cy="914400"/>
          </a:xfrm>
          <a:prstGeom prst="rect">
            <a:avLst/>
          </a:prstGeom>
          <a:noFill/>
          <a:ln>
            <a:noFill/>
          </a:ln>
        </p:spPr>
        <p:txBody>
          <a:bodyPr anchorCtr="0" anchor="b" bIns="45700" lIns="0" spcFirstLastPara="1" rIns="0" wrap="square" tIns="45700"/>
          <a:lstStyle>
            <a:lvl1pPr lvl="0" algn="r">
              <a:lnSpc>
                <a:spcPct val="100000"/>
              </a:lnSpc>
              <a:spcBef>
                <a:spcPts val="0"/>
              </a:spcBef>
              <a:spcAft>
                <a:spcPts val="0"/>
              </a:spcAft>
              <a:buClr>
                <a:srgbClr val="A4CD39"/>
              </a:buClr>
              <a:buSzPts val="4000"/>
              <a:buFont typeface="Open Sans SemiBold"/>
              <a:buNone/>
              <a:defRPr>
                <a:solidFill>
                  <a:srgbClr val="A4CD3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13.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39.xml"/><Relationship Id="rId1" Type="http://schemas.openxmlformats.org/officeDocument/2006/relationships/image" Target="../media/image2.jpg"/><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9.xml"/><Relationship Id="rId10" Type="http://schemas.openxmlformats.org/officeDocument/2006/relationships/slideLayout" Target="../slideLayouts/slideLayout48.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 Type="http://schemas.openxmlformats.org/officeDocument/2006/relationships/image" Target="../media/image1.jp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theme" Target="../theme/theme3.xml"/><Relationship Id="rId16" Type="http://schemas.openxmlformats.org/officeDocument/2006/relationships/slideLayout" Target="../slideLayouts/slideLayout54.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1" name="Shape 91"/>
        <p:cNvGrpSpPr/>
        <p:nvPr/>
      </p:nvGrpSpPr>
      <p:grpSpPr>
        <a:xfrm>
          <a:off x="0" y="0"/>
          <a:ext cx="0" cy="0"/>
          <a:chOff x="0" y="0"/>
          <a:chExt cx="0" cy="0"/>
        </a:xfrm>
      </p:grpSpPr>
      <p:sp>
        <p:nvSpPr>
          <p:cNvPr id="92" name="Google Shape;92;p20"/>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3" name="Google Shape;93;p20"/>
          <p:cNvSpPr txBox="1"/>
          <p:nvPr>
            <p:ph idx="1" type="body"/>
          </p:nvPr>
        </p:nvSpPr>
        <p:spPr>
          <a:xfrm>
            <a:off x="244247" y="891403"/>
            <a:ext cx="8658600" cy="5079900"/>
          </a:xfrm>
          <a:prstGeom prst="rect">
            <a:avLst/>
          </a:prstGeom>
          <a:noFill/>
          <a:ln>
            <a:noFill/>
          </a:ln>
        </p:spPr>
        <p:txBody>
          <a:bodyPr anchorCtr="0" anchor="t" bIns="45700" lIns="91425" spcFirstLastPara="1" rIns="91425" wrap="square" tIns="45700"/>
          <a:lstStyle>
            <a:lvl1pPr indent="-358140" lvl="0" marL="457200" marR="0" rtl="0" algn="l">
              <a:spcBef>
                <a:spcPts val="480"/>
              </a:spcBef>
              <a:spcAft>
                <a:spcPts val="0"/>
              </a:spcAft>
              <a:buClr>
                <a:schemeClr val="accent1"/>
              </a:buClr>
              <a:buSzPts val="2040"/>
              <a:buFont typeface="Arial"/>
              <a:buChar char="•"/>
              <a:defRPr b="0" i="0" sz="2400" u="none" cap="none" strike="noStrike">
                <a:solidFill>
                  <a:schemeClr val="dk1"/>
                </a:solidFill>
                <a:latin typeface="Arial"/>
                <a:ea typeface="Arial"/>
                <a:cs typeface="Arial"/>
                <a:sym typeface="Arial"/>
              </a:defRPr>
            </a:lvl1pPr>
            <a:lvl2pPr indent="-336550" lvl="1" marL="914400" marR="0" rtl="0" algn="l">
              <a:spcBef>
                <a:spcPts val="400"/>
              </a:spcBef>
              <a:spcAft>
                <a:spcPts val="0"/>
              </a:spcAft>
              <a:buClr>
                <a:schemeClr val="accent1"/>
              </a:buClr>
              <a:buSzPts val="1700"/>
              <a:buFont typeface="Arial"/>
              <a:buChar char="•"/>
              <a:defRPr b="0" i="0" sz="2000" u="none" cap="none" strike="noStrike">
                <a:solidFill>
                  <a:schemeClr val="dk1"/>
                </a:solidFill>
                <a:latin typeface="Arial"/>
                <a:ea typeface="Arial"/>
                <a:cs typeface="Arial"/>
                <a:sym typeface="Arial"/>
              </a:defRPr>
            </a:lvl2pPr>
            <a:lvl3pPr indent="-331469" lvl="2" marL="1371600" marR="0" rtl="0" algn="l">
              <a:spcBef>
                <a:spcPts val="360"/>
              </a:spcBef>
              <a:spcAft>
                <a:spcPts val="0"/>
              </a:spcAft>
              <a:buClr>
                <a:schemeClr val="accent1"/>
              </a:buClr>
              <a:buSzPts val="162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accent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accent1"/>
              </a:buClr>
              <a:buSzPts val="1400"/>
              <a:buFont typeface="Arial"/>
              <a:buChar char="•"/>
              <a:defRPr b="0" i="0" sz="1400" u="none" cap="none" strike="noStrike">
                <a:solidFill>
                  <a:schemeClr val="dk1"/>
                </a:solidFill>
                <a:latin typeface="Arial"/>
                <a:ea typeface="Arial"/>
                <a:cs typeface="Arial"/>
                <a:sym typeface="Arial"/>
              </a:defRPr>
            </a:lvl5pPr>
            <a:lvl6pPr indent="-311150" lvl="5" marL="27432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6pPr>
            <a:lvl7pPr indent="-311150" lvl="6" marL="32004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7pPr>
            <a:lvl8pPr indent="-311150" lvl="7" marL="36576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8pPr>
            <a:lvl9pPr indent="-311150" lvl="8" marL="4114800" marR="0" rtl="0" algn="l">
              <a:spcBef>
                <a:spcPts val="260"/>
              </a:spcBef>
              <a:spcAft>
                <a:spcPts val="0"/>
              </a:spcAft>
              <a:buClr>
                <a:schemeClr val="accent1"/>
              </a:buClr>
              <a:buSzPts val="1300"/>
              <a:buFont typeface="Arial"/>
              <a:buChar char="•"/>
              <a:defRPr b="0" i="0" sz="1300" u="none" cap="none" strike="noStrike">
                <a:solidFill>
                  <a:schemeClr val="dk1"/>
                </a:solidFill>
                <a:latin typeface="Arial"/>
                <a:ea typeface="Arial"/>
                <a:cs typeface="Arial"/>
                <a:sym typeface="Arial"/>
              </a:defRPr>
            </a:lvl9pPr>
          </a:lstStyle>
          <a:p/>
        </p:txBody>
      </p:sp>
      <p:sp>
        <p:nvSpPr>
          <p:cNvPr id="94" name="Google Shape;94;p20"/>
          <p:cNvSpPr txBox="1"/>
          <p:nvPr>
            <p:ph idx="12" type="sldNum"/>
          </p:nvPr>
        </p:nvSpPr>
        <p:spPr>
          <a:xfrm>
            <a:off x="7836006" y="6393530"/>
            <a:ext cx="1066800" cy="329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400" u="none" cap="none" strike="noStrike">
                <a:solidFill>
                  <a:srgbClr val="292934"/>
                </a:solidFill>
                <a:latin typeface="Arial"/>
                <a:ea typeface="Arial"/>
                <a:cs typeface="Arial"/>
                <a:sym typeface="Arial"/>
              </a:defRPr>
            </a:lvl1pPr>
            <a:lvl2pPr indent="0" lvl="1" marL="0" marR="0" rtl="0" algn="r">
              <a:spcBef>
                <a:spcPts val="0"/>
              </a:spcBef>
              <a:buNone/>
              <a:defRPr b="1" i="0" sz="1400" u="none" cap="none" strike="noStrike">
                <a:solidFill>
                  <a:srgbClr val="292934"/>
                </a:solidFill>
                <a:latin typeface="Arial"/>
                <a:ea typeface="Arial"/>
                <a:cs typeface="Arial"/>
                <a:sym typeface="Arial"/>
              </a:defRPr>
            </a:lvl2pPr>
            <a:lvl3pPr indent="0" lvl="2" marL="0" marR="0" rtl="0" algn="r">
              <a:spcBef>
                <a:spcPts val="0"/>
              </a:spcBef>
              <a:buNone/>
              <a:defRPr b="1" i="0" sz="1400" u="none" cap="none" strike="noStrike">
                <a:solidFill>
                  <a:srgbClr val="292934"/>
                </a:solidFill>
                <a:latin typeface="Arial"/>
                <a:ea typeface="Arial"/>
                <a:cs typeface="Arial"/>
                <a:sym typeface="Arial"/>
              </a:defRPr>
            </a:lvl3pPr>
            <a:lvl4pPr indent="0" lvl="3" marL="0" marR="0" rtl="0" algn="r">
              <a:spcBef>
                <a:spcPts val="0"/>
              </a:spcBef>
              <a:buNone/>
              <a:defRPr b="1" i="0" sz="1400" u="none" cap="none" strike="noStrike">
                <a:solidFill>
                  <a:srgbClr val="292934"/>
                </a:solidFill>
                <a:latin typeface="Arial"/>
                <a:ea typeface="Arial"/>
                <a:cs typeface="Arial"/>
                <a:sym typeface="Arial"/>
              </a:defRPr>
            </a:lvl4pPr>
            <a:lvl5pPr indent="0" lvl="4" marL="0" marR="0" rtl="0" algn="r">
              <a:spcBef>
                <a:spcPts val="0"/>
              </a:spcBef>
              <a:buNone/>
              <a:defRPr b="1" i="0" sz="1400" u="none" cap="none" strike="noStrike">
                <a:solidFill>
                  <a:srgbClr val="292934"/>
                </a:solidFill>
                <a:latin typeface="Arial"/>
                <a:ea typeface="Arial"/>
                <a:cs typeface="Arial"/>
                <a:sym typeface="Arial"/>
              </a:defRPr>
            </a:lvl5pPr>
            <a:lvl6pPr indent="0" lvl="5" marL="0" marR="0" rtl="0" algn="r">
              <a:spcBef>
                <a:spcPts val="0"/>
              </a:spcBef>
              <a:buNone/>
              <a:defRPr b="1" i="0" sz="1400" u="none" cap="none" strike="noStrike">
                <a:solidFill>
                  <a:srgbClr val="292934"/>
                </a:solidFill>
                <a:latin typeface="Arial"/>
                <a:ea typeface="Arial"/>
                <a:cs typeface="Arial"/>
                <a:sym typeface="Arial"/>
              </a:defRPr>
            </a:lvl6pPr>
            <a:lvl7pPr indent="0" lvl="6" marL="0" marR="0" rtl="0" algn="r">
              <a:spcBef>
                <a:spcPts val="0"/>
              </a:spcBef>
              <a:buNone/>
              <a:defRPr b="1" i="0" sz="1400" u="none" cap="none" strike="noStrike">
                <a:solidFill>
                  <a:srgbClr val="292934"/>
                </a:solidFill>
                <a:latin typeface="Arial"/>
                <a:ea typeface="Arial"/>
                <a:cs typeface="Arial"/>
                <a:sym typeface="Arial"/>
              </a:defRPr>
            </a:lvl7pPr>
            <a:lvl8pPr indent="0" lvl="7" marL="0" marR="0" rtl="0" algn="r">
              <a:spcBef>
                <a:spcPts val="0"/>
              </a:spcBef>
              <a:buNone/>
              <a:defRPr b="1" i="0" sz="1400" u="none" cap="none" strike="noStrike">
                <a:solidFill>
                  <a:srgbClr val="292934"/>
                </a:solidFill>
                <a:latin typeface="Arial"/>
                <a:ea typeface="Arial"/>
                <a:cs typeface="Arial"/>
                <a:sym typeface="Arial"/>
              </a:defRPr>
            </a:lvl8pPr>
            <a:lvl9pPr indent="0" lvl="8" marL="0" marR="0" rtl="0" algn="r">
              <a:spcBef>
                <a:spcPts val="0"/>
              </a:spcBef>
              <a:buNone/>
              <a:defRPr b="1" i="0" sz="1400" u="none" cap="none" strike="noStrike">
                <a:solidFill>
                  <a:srgbClr val="29293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95" name="Google Shape;95;p20"/>
          <p:cNvCxnSpPr/>
          <p:nvPr/>
        </p:nvCxnSpPr>
        <p:spPr>
          <a:xfrm>
            <a:off x="244247" y="747822"/>
            <a:ext cx="8658600" cy="0"/>
          </a:xfrm>
          <a:prstGeom prst="straightConnector1">
            <a:avLst/>
          </a:prstGeom>
          <a:noFill/>
          <a:ln cap="flat" cmpd="sng" w="26425">
            <a:solidFill>
              <a:srgbClr val="E16D2E"/>
            </a:solidFill>
            <a:prstDash val="solid"/>
            <a:round/>
            <a:headEnd len="sm" w="sm" type="none"/>
            <a:tailEnd len="sm" w="sm" type="none"/>
          </a:ln>
        </p:spPr>
      </p:cxnSp>
      <p:pic>
        <p:nvPicPr>
          <p:cNvPr descr="lyrasis-landscape.eps" id="96" name="Google Shape;96;p20"/>
          <p:cNvPicPr preferRelativeResize="0"/>
          <p:nvPr/>
        </p:nvPicPr>
        <p:blipFill rotWithShape="1">
          <a:blip r:embed="rId1">
            <a:alphaModFix/>
          </a:blip>
          <a:srcRect b="0" l="0" r="0" t="0"/>
          <a:stretch/>
        </p:blipFill>
        <p:spPr>
          <a:xfrm>
            <a:off x="7217162" y="240650"/>
            <a:ext cx="1685645" cy="322044"/>
          </a:xfrm>
          <a:prstGeom prst="rect">
            <a:avLst/>
          </a:prstGeom>
          <a:noFill/>
          <a:ln>
            <a:noFill/>
          </a:ln>
        </p:spPr>
      </p:pic>
      <p:sp>
        <p:nvSpPr>
          <p:cNvPr id="97" name="Google Shape;97;p20"/>
          <p:cNvSpPr/>
          <p:nvPr/>
        </p:nvSpPr>
        <p:spPr>
          <a:xfrm>
            <a:off x="244247" y="6520658"/>
            <a:ext cx="584400" cy="153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i="0" lang="en" sz="1000" u="none" cap="none" strike="noStrike">
                <a:solidFill>
                  <a:srgbClr val="A6A6A6"/>
                </a:solidFill>
                <a:latin typeface="Arial"/>
                <a:ea typeface="Arial"/>
                <a:cs typeface="Arial"/>
                <a:sym typeface="Arial"/>
              </a:rPr>
              <a:t>lyrasis.org</a:t>
            </a:r>
            <a:endParaRPr b="0" i="0" sz="1000" u="none" cap="none" strike="noStrike">
              <a:solidFill>
                <a:srgbClr val="A6A6A6"/>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3" name="Shape 163"/>
        <p:cNvGrpSpPr/>
        <p:nvPr/>
      </p:nvGrpSpPr>
      <p:grpSpPr>
        <a:xfrm>
          <a:off x="0" y="0"/>
          <a:ext cx="0" cy="0"/>
          <a:chOff x="0" y="0"/>
          <a:chExt cx="0" cy="0"/>
        </a:xfrm>
      </p:grpSpPr>
      <p:sp>
        <p:nvSpPr>
          <p:cNvPr id="164" name="Google Shape;164;p33"/>
          <p:cNvSpPr/>
          <p:nvPr/>
        </p:nvSpPr>
        <p:spPr>
          <a:xfrm>
            <a:off x="0" y="6126480"/>
            <a:ext cx="9144000" cy="723900"/>
          </a:xfrm>
          <a:prstGeom prst="rect">
            <a:avLst/>
          </a:prstGeom>
          <a:solidFill>
            <a:schemeClr val="lt1"/>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rgbClr val="FFFFFF"/>
              </a:solidFill>
              <a:latin typeface="Calibri"/>
              <a:ea typeface="Calibri"/>
              <a:cs typeface="Calibri"/>
              <a:sym typeface="Calibri"/>
            </a:endParaRPr>
          </a:p>
        </p:txBody>
      </p:sp>
      <p:sp>
        <p:nvSpPr>
          <p:cNvPr id="165" name="Google Shape;165;p33"/>
          <p:cNvSpPr txBox="1"/>
          <p:nvPr>
            <p:ph idx="1" type="body"/>
          </p:nvPr>
        </p:nvSpPr>
        <p:spPr>
          <a:xfrm>
            <a:off x="609599" y="1578708"/>
            <a:ext cx="7935525" cy="4286700"/>
          </a:xfrm>
          <a:prstGeom prst="rect">
            <a:avLst/>
          </a:prstGeom>
          <a:noFill/>
          <a:ln>
            <a:noFill/>
          </a:ln>
        </p:spPr>
        <p:txBody>
          <a:bodyPr anchorCtr="0" anchor="t" bIns="60925" lIns="121900" spcFirstLastPara="1" rIns="121900" wrap="square" tIns="60925"/>
          <a:lstStyle>
            <a:lvl1pPr indent="-482600" lvl="0" marL="457200" marR="0" rtl="0" algn="l">
              <a:lnSpc>
                <a:spcPct val="100000"/>
              </a:lnSpc>
              <a:spcBef>
                <a:spcPts val="1300"/>
              </a:spcBef>
              <a:spcAft>
                <a:spcPts val="0"/>
              </a:spcAft>
              <a:buClr>
                <a:schemeClr val="dk2"/>
              </a:buClr>
              <a:buSzPts val="4000"/>
              <a:buFont typeface="Arial"/>
              <a:buChar char="•"/>
              <a:defRPr b="0" i="0" sz="4000" u="none" cap="none" strike="noStrike">
                <a:solidFill>
                  <a:schemeClr val="dk2"/>
                </a:solidFill>
                <a:latin typeface="Open Sans"/>
                <a:ea typeface="Open Sans"/>
                <a:cs typeface="Open Sans"/>
                <a:sym typeface="Open Sans"/>
              </a:defRPr>
            </a:lvl1pPr>
            <a:lvl2pPr indent="-450850" lvl="1" marL="914400" marR="0" rtl="0" algn="l">
              <a:lnSpc>
                <a:spcPct val="100000"/>
              </a:lnSpc>
              <a:spcBef>
                <a:spcPts val="800"/>
              </a:spcBef>
              <a:spcAft>
                <a:spcPts val="0"/>
              </a:spcAft>
              <a:buClr>
                <a:schemeClr val="dk2"/>
              </a:buClr>
              <a:buSzPts val="3500"/>
              <a:buFont typeface="Arial"/>
              <a:buChar char="•"/>
              <a:defRPr b="0" i="0" sz="3500" u="none" cap="none" strike="noStrike">
                <a:solidFill>
                  <a:schemeClr val="dk2"/>
                </a:solidFill>
                <a:latin typeface="Open Sans"/>
                <a:ea typeface="Open Sans"/>
                <a:cs typeface="Open Sans"/>
                <a:sym typeface="Open Sans"/>
              </a:defRPr>
            </a:lvl2pPr>
            <a:lvl3pPr indent="-431800" lvl="2" marL="13716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3pPr>
            <a:lvl4pPr indent="-431800" lvl="3" marL="18288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4pPr>
            <a:lvl5pPr indent="-431800" lvl="4" marL="2286000" marR="0" rtl="0" algn="l">
              <a:lnSpc>
                <a:spcPct val="100000"/>
              </a:lnSpc>
              <a:spcBef>
                <a:spcPts val="800"/>
              </a:spcBef>
              <a:spcAft>
                <a:spcPts val="0"/>
              </a:spcAft>
              <a:buClr>
                <a:schemeClr val="dk2"/>
              </a:buClr>
              <a:buSzPts val="3200"/>
              <a:buFont typeface="Arial"/>
              <a:buChar char="•"/>
              <a:defRPr b="0" i="0" sz="3200" u="none" cap="none" strike="noStrike">
                <a:solidFill>
                  <a:schemeClr val="dk2"/>
                </a:solidFill>
                <a:latin typeface="Open Sans"/>
                <a:ea typeface="Open Sans"/>
                <a:cs typeface="Open Sans"/>
                <a:sym typeface="Open Sans"/>
              </a:defRPr>
            </a:lvl5pPr>
            <a:lvl6pPr indent="-381000" lvl="5" marL="2743200" marR="0" rtl="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90000"/>
              </a:lnSpc>
              <a:spcBef>
                <a:spcPts val="7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166" name="Google Shape;166;p33"/>
          <p:cNvSpPr txBox="1"/>
          <p:nvPr>
            <p:ph type="title"/>
          </p:nvPr>
        </p:nvSpPr>
        <p:spPr>
          <a:xfrm>
            <a:off x="609599" y="405302"/>
            <a:ext cx="7935525" cy="984300"/>
          </a:xfrm>
          <a:prstGeom prst="rect">
            <a:avLst/>
          </a:prstGeom>
          <a:noFill/>
          <a:ln>
            <a:noFill/>
          </a:ln>
        </p:spPr>
        <p:txBody>
          <a:bodyPr anchorCtr="0" anchor="b" bIns="60925" lIns="121900" spcFirstLastPara="1" rIns="121900" wrap="square" tIns="60925"/>
          <a:lstStyle>
            <a:lvl1pPr lvl="0" marR="0" rtl="0" algn="l">
              <a:lnSpc>
                <a:spcPct val="100000"/>
              </a:lnSpc>
              <a:spcBef>
                <a:spcPts val="0"/>
              </a:spcBef>
              <a:spcAft>
                <a:spcPts val="0"/>
              </a:spcAft>
              <a:buClr>
                <a:schemeClr val="dk1"/>
              </a:buClr>
              <a:buSzPts val="5300"/>
              <a:buFont typeface="Open Sans SemiBold"/>
              <a:buNone/>
              <a:defRPr b="1" i="0" sz="5300" u="none" cap="none" strike="noStrike">
                <a:solidFill>
                  <a:schemeClr val="dk1"/>
                </a:solidFill>
                <a:latin typeface="Open Sans SemiBold"/>
                <a:ea typeface="Open Sans SemiBold"/>
                <a:cs typeface="Open Sans SemiBold"/>
                <a:sym typeface="Open Sans SemiBold"/>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pic>
        <p:nvPicPr>
          <p:cNvPr id="167" name="Google Shape;167;p33"/>
          <p:cNvPicPr preferRelativeResize="0"/>
          <p:nvPr/>
        </p:nvPicPr>
        <p:blipFill rotWithShape="1">
          <a:blip r:embed="rId1">
            <a:alphaModFix/>
          </a:blip>
          <a:srcRect b="0" l="0" r="0" t="0"/>
          <a:stretch/>
        </p:blipFill>
        <p:spPr>
          <a:xfrm>
            <a:off x="361950" y="6258626"/>
            <a:ext cx="371475" cy="371475"/>
          </a:xfrm>
          <a:prstGeom prst="rect">
            <a:avLst/>
          </a:prstGeom>
          <a:noFill/>
          <a:ln>
            <a:noFill/>
          </a:ln>
        </p:spPr>
      </p:pic>
      <p:cxnSp>
        <p:nvCxnSpPr>
          <p:cNvPr id="168" name="Google Shape;168;p33"/>
          <p:cNvCxnSpPr/>
          <p:nvPr/>
        </p:nvCxnSpPr>
        <p:spPr>
          <a:xfrm>
            <a:off x="-27709" y="6139182"/>
            <a:ext cx="9243000" cy="0"/>
          </a:xfrm>
          <a:prstGeom prst="straightConnector1">
            <a:avLst/>
          </a:prstGeom>
          <a:noFill/>
          <a:ln cap="flat" cmpd="sng" w="9525">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4" name="Shape 204"/>
        <p:cNvGrpSpPr/>
        <p:nvPr/>
      </p:nvGrpSpPr>
      <p:grpSpPr>
        <a:xfrm>
          <a:off x="0" y="0"/>
          <a:ext cx="0" cy="0"/>
          <a:chOff x="0" y="0"/>
          <a:chExt cx="0" cy="0"/>
        </a:xfrm>
      </p:grpSpPr>
      <p:sp>
        <p:nvSpPr>
          <p:cNvPr id="205" name="Google Shape;205;p43"/>
          <p:cNvSpPr/>
          <p:nvPr/>
        </p:nvSpPr>
        <p:spPr>
          <a:xfrm>
            <a:off x="0" y="6126480"/>
            <a:ext cx="9144000" cy="723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6" name="Google Shape;206;p43"/>
          <p:cNvSpPr txBox="1"/>
          <p:nvPr>
            <p:ph idx="1" type="body"/>
          </p:nvPr>
        </p:nvSpPr>
        <p:spPr>
          <a:xfrm>
            <a:off x="609599" y="1578708"/>
            <a:ext cx="7935629" cy="4286833"/>
          </a:xfrm>
          <a:prstGeom prst="rect">
            <a:avLst/>
          </a:prstGeom>
          <a:noFill/>
          <a:ln>
            <a:noFill/>
          </a:ln>
        </p:spPr>
        <p:txBody>
          <a:bodyPr anchorCtr="0" anchor="t" bIns="45700" lIns="91425" spcFirstLastPara="1" rIns="91425" wrap="square" tIns="45700"/>
          <a:lstStyle>
            <a:lvl1pPr indent="-419100" lvl="0" marL="457200" marR="0" rtl="0" algn="l">
              <a:lnSpc>
                <a:spcPct val="100000"/>
              </a:lnSpc>
              <a:spcBef>
                <a:spcPts val="1000"/>
              </a:spcBef>
              <a:spcAft>
                <a:spcPts val="0"/>
              </a:spcAft>
              <a:buClr>
                <a:schemeClr val="dk2"/>
              </a:buClr>
              <a:buSzPts val="3000"/>
              <a:buFont typeface="Arial"/>
              <a:buChar char="•"/>
              <a:defRPr b="0" i="0" sz="3000" u="none" cap="none" strike="noStrike">
                <a:solidFill>
                  <a:schemeClr val="dk2"/>
                </a:solidFill>
                <a:latin typeface="Open Sans"/>
                <a:ea typeface="Open Sans"/>
                <a:cs typeface="Open Sans"/>
                <a:sym typeface="Open Sans"/>
              </a:defRPr>
            </a:lvl1pPr>
            <a:lvl2pPr indent="-393700" lvl="1" marL="914400" marR="0" rtl="0" algn="l">
              <a:lnSpc>
                <a:spcPct val="100000"/>
              </a:lnSpc>
              <a:spcBef>
                <a:spcPts val="600"/>
              </a:spcBef>
              <a:spcAft>
                <a:spcPts val="0"/>
              </a:spcAft>
              <a:buClr>
                <a:schemeClr val="dk2"/>
              </a:buClr>
              <a:buSzPts val="2600"/>
              <a:buFont typeface="Arial"/>
              <a:buChar char="•"/>
              <a:defRPr b="0" i="0" sz="2600" u="none" cap="none" strike="noStrike">
                <a:solidFill>
                  <a:schemeClr val="dk2"/>
                </a:solidFill>
                <a:latin typeface="Open Sans"/>
                <a:ea typeface="Open Sans"/>
                <a:cs typeface="Open Sans"/>
                <a:sym typeface="Open Sans"/>
              </a:defRPr>
            </a:lvl2pPr>
            <a:lvl3pPr indent="-381000" lvl="2" marL="13716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3pPr>
            <a:lvl4pPr indent="-381000" lvl="3" marL="18288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4pPr>
            <a:lvl5pPr indent="-381000" lvl="4" marL="2286000" marR="0" rtl="0" algn="l">
              <a:lnSpc>
                <a:spcPct val="100000"/>
              </a:lnSpc>
              <a:spcBef>
                <a:spcPts val="600"/>
              </a:spcBef>
              <a:spcAft>
                <a:spcPts val="0"/>
              </a:spcAft>
              <a:buClr>
                <a:schemeClr val="dk2"/>
              </a:buClr>
              <a:buSzPts val="2400"/>
              <a:buFont typeface="Arial"/>
              <a:buChar char="•"/>
              <a:defRPr b="0" i="0" sz="2400" u="none" cap="none" strike="noStrike">
                <a:solidFill>
                  <a:schemeClr val="dk2"/>
                </a:solidFill>
                <a:latin typeface="Open Sans"/>
                <a:ea typeface="Open Sans"/>
                <a:cs typeface="Open Sans"/>
                <a:sym typeface="Open Sans"/>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7" name="Google Shape;207;p43"/>
          <p:cNvSpPr txBox="1"/>
          <p:nvPr>
            <p:ph type="title"/>
          </p:nvPr>
        </p:nvSpPr>
        <p:spPr>
          <a:xfrm>
            <a:off x="609599" y="405302"/>
            <a:ext cx="7935629" cy="984738"/>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chemeClr val="dk1"/>
              </a:buClr>
              <a:buSzPts val="4000"/>
              <a:buFont typeface="Open Sans SemiBold"/>
              <a:buNone/>
              <a:defRPr b="1" i="0" sz="4000" u="none" cap="none" strike="noStrike">
                <a:solidFill>
                  <a:schemeClr val="dk1"/>
                </a:solidFill>
                <a:latin typeface="Open Sans SemiBold"/>
                <a:ea typeface="Open Sans SemiBold"/>
                <a:cs typeface="Open Sans SemiBold"/>
                <a:sym typeface="Open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08" name="Google Shape;208;p43"/>
          <p:cNvPicPr preferRelativeResize="0"/>
          <p:nvPr/>
        </p:nvPicPr>
        <p:blipFill rotWithShape="1">
          <a:blip r:embed="rId1">
            <a:alphaModFix/>
          </a:blip>
          <a:srcRect b="0" l="0" r="0" t="0"/>
          <a:stretch/>
        </p:blipFill>
        <p:spPr>
          <a:xfrm>
            <a:off x="361950" y="6258626"/>
            <a:ext cx="495300" cy="495300"/>
          </a:xfrm>
          <a:prstGeom prst="rect">
            <a:avLst/>
          </a:prstGeom>
          <a:noFill/>
          <a:ln>
            <a:noFill/>
          </a:ln>
        </p:spPr>
      </p:pic>
      <p:cxnSp>
        <p:nvCxnSpPr>
          <p:cNvPr id="209" name="Google Shape;209;p43"/>
          <p:cNvCxnSpPr/>
          <p:nvPr/>
        </p:nvCxnSpPr>
        <p:spPr>
          <a:xfrm>
            <a:off x="-27709" y="6139182"/>
            <a:ext cx="9242961" cy="0"/>
          </a:xfrm>
          <a:prstGeom prst="straightConnector1">
            <a:avLst/>
          </a:prstGeom>
          <a:noFill/>
          <a:ln cap="flat" cmpd="sng" w="9525">
            <a:solidFill>
              <a:schemeClr val="dk1"/>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34.png"/><Relationship Id="rId5" Type="http://schemas.openxmlformats.org/officeDocument/2006/relationships/image" Target="../media/image50.png"/><Relationship Id="rId6" Type="http://schemas.openxmlformats.org/officeDocument/2006/relationships/image" Target="../media/image30.jpg"/><Relationship Id="rId7"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hyperlink" Target="http://orcid-us.org" TargetMode="External"/><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48.png"/><Relationship Id="rId5" Type="http://schemas.openxmlformats.org/officeDocument/2006/relationships/hyperlink" Target="https://www.lyrasis.org/Leadership/Pages/ORCID-US-Exemplars.asp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37.jpg"/><Relationship Id="rId4" Type="http://schemas.openxmlformats.org/officeDocument/2006/relationships/hyperlink" Target="https://www.lyrasis.org/Leadership/Documents/ORCID-US-Planning-Guide.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45.jpg"/><Relationship Id="rId4" Type="http://schemas.openxmlformats.org/officeDocument/2006/relationships/hyperlink" Target="https://orcid-us.org" TargetMode="External"/><Relationship Id="rId5" Type="http://schemas.openxmlformats.org/officeDocument/2006/relationships/hyperlink" Target="http://lyralists.lyrasis.org/mailman/listinfo/orcid-us" TargetMode="External"/><Relationship Id="rId6" Type="http://schemas.openxmlformats.org/officeDocument/2006/relationships/hyperlink" Target="mailto:orcidus@lyrasis.org" TargetMode="External"/><Relationship Id="rId7"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 Id="rId3" Type="http://schemas.openxmlformats.org/officeDocument/2006/relationships/hyperlink" Target="http://vcu.edu" TargetMode="External"/><Relationship Id="rId4" Type="http://schemas.openxmlformats.org/officeDocument/2006/relationships/hyperlink" Target="http://vt.edu" TargetMode="External"/><Relationship Id="rId5" Type="http://schemas.openxmlformats.org/officeDocument/2006/relationships/hyperlink" Target="http://virginia.ed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 Id="rId3" Type="http://schemas.openxmlformats.org/officeDocument/2006/relationships/image" Target="../media/image51.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hyperlink" Target="https://figshare.com/articles/ORCID_US_Community_Showcase/7083455" TargetMode="External"/><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hyperlink" Target="https://digital.library.vcu.edu/digital/collection/bai"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51.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51.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2.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51.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hyperlink" Target="https://ts.vcu.edu/askit/policies-and-publications/gender-name-notification/" TargetMode="External"/><Relationship Id="rId4" Type="http://schemas.openxmlformats.org/officeDocument/2006/relationships/image" Target="../media/image51.png"/><Relationship Id="rId5" Type="http://schemas.openxmlformats.org/officeDocument/2006/relationships/image" Target="../media/image64.png"/><Relationship Id="rId6"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image" Target="../media/image5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 Id="rId3" Type="http://schemas.openxmlformats.org/officeDocument/2006/relationships/hyperlink" Target="https://guides.lib.vt.edu/orcid" TargetMode="External"/><Relationship Id="rId4" Type="http://schemas.openxmlformats.org/officeDocument/2006/relationships/image" Target="../media/image55.jpg"/><Relationship Id="rId5"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 Id="rId3" Type="http://schemas.openxmlformats.org/officeDocument/2006/relationships/image" Target="../media/image55.jp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 Id="rId3" Type="http://schemas.openxmlformats.org/officeDocument/2006/relationships/image" Target="../media/image55.jpg"/><Relationship Id="rId4" Type="http://schemas.openxmlformats.org/officeDocument/2006/relationships/image" Target="../media/image72.png"/><Relationship Id="rId5"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image" Target="../media/image55.jp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9.xml"/><Relationship Id="rId3" Type="http://schemas.openxmlformats.org/officeDocument/2006/relationships/image" Target="../media/image55.jp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 Id="rId3"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9.jp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63.jp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66.jp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60.jp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61.png"/><Relationship Id="rId4" Type="http://schemas.openxmlformats.org/officeDocument/2006/relationships/image" Target="../media/image58.png"/><Relationship Id="rId5"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65.jp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9.xml"/><Relationship Id="rId3" Type="http://schemas.openxmlformats.org/officeDocument/2006/relationships/image" Target="../media/image70.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8.png"/><Relationship Id="rId5" Type="http://schemas.openxmlformats.org/officeDocument/2006/relationships/image" Target="../media/image26.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2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31.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59"/>
          <p:cNvSpPr txBox="1"/>
          <p:nvPr>
            <p:ph type="ctrTitle"/>
          </p:nvPr>
        </p:nvSpPr>
        <p:spPr>
          <a:xfrm>
            <a:off x="311708" y="420367"/>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800">
                <a:solidFill>
                  <a:schemeClr val="dk2"/>
                </a:solidFill>
              </a:rPr>
              <a:t>Exploring ORCID Use at VIVA Institutions</a:t>
            </a:r>
            <a:endParaRPr b="1" sz="4800"/>
          </a:p>
        </p:txBody>
      </p:sp>
      <p:sp>
        <p:nvSpPr>
          <p:cNvPr id="290" name="Google Shape;290;p59"/>
          <p:cNvSpPr txBox="1"/>
          <p:nvPr>
            <p:ph idx="1" type="subTitle"/>
          </p:nvPr>
        </p:nvSpPr>
        <p:spPr>
          <a:xfrm>
            <a:off x="311700" y="315728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December 11, 2018</a:t>
            </a:r>
            <a:endParaRPr/>
          </a:p>
        </p:txBody>
      </p:sp>
      <p:pic>
        <p:nvPicPr>
          <p:cNvPr id="291" name="Google Shape;291;p59"/>
          <p:cNvPicPr preferRelativeResize="0"/>
          <p:nvPr/>
        </p:nvPicPr>
        <p:blipFill>
          <a:blip r:embed="rId3">
            <a:alphaModFix/>
          </a:blip>
          <a:stretch>
            <a:fillRect/>
          </a:stretch>
        </p:blipFill>
        <p:spPr>
          <a:xfrm>
            <a:off x="4873375" y="4237075"/>
            <a:ext cx="3464520" cy="1662975"/>
          </a:xfrm>
          <a:prstGeom prst="rect">
            <a:avLst/>
          </a:prstGeom>
          <a:noFill/>
          <a:ln>
            <a:noFill/>
          </a:ln>
        </p:spPr>
      </p:pic>
      <p:pic>
        <p:nvPicPr>
          <p:cNvPr id="292" name="Google Shape;292;p59"/>
          <p:cNvPicPr preferRelativeResize="0"/>
          <p:nvPr/>
        </p:nvPicPr>
        <p:blipFill>
          <a:blip r:embed="rId4">
            <a:alphaModFix/>
          </a:blip>
          <a:stretch>
            <a:fillRect/>
          </a:stretch>
        </p:blipFill>
        <p:spPr>
          <a:xfrm>
            <a:off x="471804" y="4237075"/>
            <a:ext cx="4306145" cy="1539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68"/>
          <p:cNvSpPr txBox="1"/>
          <p:nvPr>
            <p:ph type="title"/>
          </p:nvPr>
        </p:nvSpPr>
        <p:spPr>
          <a:xfrm>
            <a:off x="1719169" y="53238"/>
            <a:ext cx="7315200" cy="914400"/>
          </a:xfrm>
          <a:prstGeom prst="rect">
            <a:avLst/>
          </a:prstGeom>
          <a:noFill/>
          <a:ln>
            <a:noFill/>
          </a:ln>
        </p:spPr>
        <p:txBody>
          <a:bodyPr anchorCtr="0" anchor="b" bIns="45700" lIns="0" spcFirstLastPara="1" rIns="0" wrap="square" tIns="45700">
            <a:noAutofit/>
          </a:bodyPr>
          <a:lstStyle/>
          <a:p>
            <a:pPr indent="0" lvl="0" marL="0" marR="0" rtl="0" algn="r">
              <a:lnSpc>
                <a:spcPct val="100000"/>
              </a:lnSpc>
              <a:spcBef>
                <a:spcPts val="0"/>
              </a:spcBef>
              <a:spcAft>
                <a:spcPts val="0"/>
              </a:spcAft>
              <a:buClr>
                <a:schemeClr val="dk1"/>
              </a:buClr>
              <a:buSzPts val="1400"/>
              <a:buFont typeface="Open Sans"/>
              <a:buNone/>
            </a:pPr>
            <a:r>
              <a:rPr lang="en"/>
              <a:t>WHY PERSISTENT IDs?</a:t>
            </a:r>
            <a:endParaRPr/>
          </a:p>
        </p:txBody>
      </p:sp>
      <p:sp>
        <p:nvSpPr>
          <p:cNvPr id="361" name="Google Shape;361;p68"/>
          <p:cNvSpPr txBox="1"/>
          <p:nvPr/>
        </p:nvSpPr>
        <p:spPr>
          <a:xfrm>
            <a:off x="283975" y="1257950"/>
            <a:ext cx="4117500" cy="4673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rgbClr val="999999"/>
              </a:buClr>
              <a:buSzPts val="2200"/>
              <a:buFont typeface="Open Sans"/>
              <a:buNone/>
            </a:pPr>
            <a:r>
              <a:rPr lang="en" sz="2200">
                <a:solidFill>
                  <a:srgbClr val="999999"/>
                </a:solidFill>
                <a:latin typeface="Open Sans"/>
                <a:ea typeface="Open Sans"/>
                <a:cs typeface="Open Sans"/>
                <a:sym typeface="Open Sans"/>
              </a:rPr>
              <a:t>Challenges for the </a:t>
            </a:r>
            <a:r>
              <a:rPr b="1" lang="en" sz="2200">
                <a:solidFill>
                  <a:srgbClr val="A5CD39"/>
                </a:solidFill>
                <a:latin typeface="Open Sans"/>
                <a:ea typeface="Open Sans"/>
                <a:cs typeface="Open Sans"/>
                <a:sym typeface="Open Sans"/>
              </a:rPr>
              <a:t>individual</a:t>
            </a:r>
            <a:r>
              <a:rPr lang="en" sz="2200">
                <a:solidFill>
                  <a:srgbClr val="999999"/>
                </a:solidFill>
                <a:latin typeface="Open Sans"/>
                <a:ea typeface="Open Sans"/>
                <a:cs typeface="Open Sans"/>
                <a:sym typeface="Open Sans"/>
              </a:rPr>
              <a:t>:</a:t>
            </a:r>
            <a:endParaRPr sz="2200">
              <a:solidFill>
                <a:srgbClr val="999999"/>
              </a:solidFill>
              <a:latin typeface="Open Sans"/>
              <a:ea typeface="Open Sans"/>
              <a:cs typeface="Open Sans"/>
              <a:sym typeface="Open Sans"/>
            </a:endParaRPr>
          </a:p>
          <a:p>
            <a:pPr indent="0" lvl="0" marL="0" marR="0" rtl="0" algn="l">
              <a:spcBef>
                <a:spcPts val="0"/>
              </a:spcBef>
              <a:spcAft>
                <a:spcPts val="0"/>
              </a:spcAft>
              <a:buClr>
                <a:srgbClr val="999999"/>
              </a:buClr>
              <a:buSzPts val="2200"/>
              <a:buFont typeface="Open Sans"/>
              <a:buNone/>
            </a:pPr>
            <a:r>
              <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Multiple profile systems</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Manual data entry</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Administrative burden</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No control of personal data</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Name ambiguity</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Recognition/credit</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Many output formats</a:t>
            </a:r>
            <a:endParaRPr sz="2200">
              <a:solidFill>
                <a:srgbClr val="999999"/>
              </a:solidFill>
              <a:latin typeface="Open Sans"/>
              <a:ea typeface="Open Sans"/>
              <a:cs typeface="Open Sans"/>
              <a:sym typeface="Open Sans"/>
            </a:endParaRPr>
          </a:p>
        </p:txBody>
      </p:sp>
      <p:grpSp>
        <p:nvGrpSpPr>
          <p:cNvPr id="362" name="Google Shape;362;p68"/>
          <p:cNvGrpSpPr/>
          <p:nvPr/>
        </p:nvGrpSpPr>
        <p:grpSpPr>
          <a:xfrm>
            <a:off x="1906452" y="4773312"/>
            <a:ext cx="587520" cy="1157729"/>
            <a:chOff x="1741024" y="950133"/>
            <a:chExt cx="720000" cy="1411348"/>
          </a:xfrm>
        </p:grpSpPr>
        <p:sp>
          <p:nvSpPr>
            <p:cNvPr id="363" name="Google Shape;363;p68"/>
            <p:cNvSpPr/>
            <p:nvPr/>
          </p:nvSpPr>
          <p:spPr>
            <a:xfrm>
              <a:off x="1741024" y="1461481"/>
              <a:ext cx="720000" cy="900000"/>
            </a:xfrm>
            <a:prstGeom prst="roundRect">
              <a:avLst>
                <a:gd fmla="val 16667" name="adj"/>
              </a:avLst>
            </a:prstGeom>
            <a:solidFill>
              <a:srgbClr val="BBDA68"/>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sp>
          <p:nvSpPr>
            <p:cNvPr id="364" name="Google Shape;364;p68"/>
            <p:cNvSpPr/>
            <p:nvPr/>
          </p:nvSpPr>
          <p:spPr>
            <a:xfrm>
              <a:off x="1795024" y="950133"/>
              <a:ext cx="648000" cy="648000"/>
            </a:xfrm>
            <a:prstGeom prst="ellipse">
              <a:avLst/>
            </a:prstGeom>
            <a:solidFill>
              <a:srgbClr val="C8E187"/>
            </a:solidFill>
            <a:ln cap="flat" cmpd="sng" w="76200">
              <a:solidFill>
                <a:srgbClr val="FFFFF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Calibri"/>
                <a:buNone/>
              </a:pPr>
              <a:r>
                <a:t/>
              </a:r>
              <a:endParaRPr sz="1800">
                <a:solidFill>
                  <a:schemeClr val="lt1"/>
                </a:solidFill>
                <a:latin typeface="Calibri"/>
                <a:ea typeface="Calibri"/>
                <a:cs typeface="Calibri"/>
                <a:sym typeface="Calibri"/>
              </a:endParaRPr>
            </a:p>
          </p:txBody>
        </p:sp>
        <p:pic>
          <p:nvPicPr>
            <p:cNvPr descr="orcid_128x128.png" id="365" name="Google Shape;365;p68"/>
            <p:cNvPicPr preferRelativeResize="0"/>
            <p:nvPr/>
          </p:nvPicPr>
          <p:blipFill rotWithShape="1">
            <a:blip r:embed="rId3">
              <a:alphaModFix/>
            </a:blip>
            <a:srcRect b="0" l="0" r="0" t="0"/>
            <a:stretch/>
          </p:blipFill>
          <p:spPr>
            <a:xfrm>
              <a:off x="1861771" y="1818260"/>
              <a:ext cx="487800" cy="487800"/>
            </a:xfrm>
            <a:prstGeom prst="rect">
              <a:avLst/>
            </a:prstGeom>
            <a:noFill/>
            <a:ln>
              <a:noFill/>
            </a:ln>
          </p:spPr>
        </p:pic>
      </p:grpSp>
      <p:sp>
        <p:nvSpPr>
          <p:cNvPr id="366" name="Google Shape;366;p68"/>
          <p:cNvSpPr txBox="1"/>
          <p:nvPr/>
        </p:nvSpPr>
        <p:spPr>
          <a:xfrm>
            <a:off x="4764150" y="1258050"/>
            <a:ext cx="4117500" cy="4673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rgbClr val="999999"/>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rgbClr val="999999"/>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rgbClr val="999999"/>
              </a:solidFill>
              <a:latin typeface="Open Sans"/>
              <a:ea typeface="Open Sans"/>
              <a:cs typeface="Open Sans"/>
              <a:sym typeface="Open Sans"/>
            </a:endParaRPr>
          </a:p>
          <a:p>
            <a:pPr indent="0" lvl="0" marL="0" marR="0" rtl="0" algn="l">
              <a:spcBef>
                <a:spcPts val="0"/>
              </a:spcBef>
              <a:spcAft>
                <a:spcPts val="0"/>
              </a:spcAft>
              <a:buClr>
                <a:schemeClr val="dk1"/>
              </a:buClr>
              <a:buSzPts val="1800"/>
              <a:buFont typeface="Calibri"/>
              <a:buNone/>
            </a:pPr>
            <a:r>
              <a:t/>
            </a:r>
            <a:endParaRPr sz="1800">
              <a:solidFill>
                <a:srgbClr val="999999"/>
              </a:solidFill>
              <a:latin typeface="Open Sans"/>
              <a:ea typeface="Open Sans"/>
              <a:cs typeface="Open Sans"/>
              <a:sym typeface="Open Sans"/>
            </a:endParaRPr>
          </a:p>
          <a:p>
            <a:pPr indent="0" lvl="0" marL="0" marR="0" rtl="0" algn="l">
              <a:spcBef>
                <a:spcPts val="0"/>
              </a:spcBef>
              <a:spcAft>
                <a:spcPts val="0"/>
              </a:spcAft>
              <a:buClr>
                <a:srgbClr val="999999"/>
              </a:buClr>
              <a:buSzPts val="2200"/>
              <a:buFont typeface="Open Sans"/>
              <a:buNone/>
            </a:pPr>
            <a:r>
              <a:rPr lang="en" sz="2200">
                <a:solidFill>
                  <a:srgbClr val="999999"/>
                </a:solidFill>
                <a:latin typeface="Open Sans"/>
                <a:ea typeface="Open Sans"/>
                <a:cs typeface="Open Sans"/>
                <a:sym typeface="Open Sans"/>
              </a:rPr>
              <a:t>Challenges for the </a:t>
            </a:r>
            <a:r>
              <a:rPr b="1" lang="en" sz="2200">
                <a:solidFill>
                  <a:srgbClr val="A5CD39"/>
                </a:solidFill>
                <a:latin typeface="Open Sans"/>
                <a:ea typeface="Open Sans"/>
                <a:cs typeface="Open Sans"/>
                <a:sym typeface="Open Sans"/>
              </a:rPr>
              <a:t>organisations</a:t>
            </a:r>
            <a:r>
              <a:rPr lang="en" sz="2200">
                <a:solidFill>
                  <a:srgbClr val="999999"/>
                </a:solidFill>
                <a:latin typeface="Open Sans"/>
                <a:ea typeface="Open Sans"/>
                <a:cs typeface="Open Sans"/>
                <a:sym typeface="Open Sans"/>
              </a:rPr>
              <a:t>:</a:t>
            </a:r>
            <a:endParaRPr sz="2200">
              <a:solidFill>
                <a:srgbClr val="999999"/>
              </a:solidFill>
              <a:latin typeface="Open Sans"/>
              <a:ea typeface="Open Sans"/>
              <a:cs typeface="Open Sans"/>
              <a:sym typeface="Open Sans"/>
            </a:endParaRPr>
          </a:p>
          <a:p>
            <a:pPr indent="0" lvl="0" marL="0" marR="0" rtl="0" algn="l">
              <a:spcBef>
                <a:spcPts val="0"/>
              </a:spcBef>
              <a:spcAft>
                <a:spcPts val="0"/>
              </a:spcAft>
              <a:buClr>
                <a:schemeClr val="dk1"/>
              </a:buClr>
              <a:buSzPts val="2200"/>
              <a:buFont typeface="Calibri"/>
              <a:buNone/>
            </a:pPr>
            <a:r>
              <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Name ambiguity</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Trust in metadata</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Reporting latency</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Silo systems</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Return on investment</a:t>
            </a:r>
            <a:endParaRPr sz="2200">
              <a:solidFill>
                <a:srgbClr val="999999"/>
              </a:solidFill>
              <a:latin typeface="Open Sans"/>
              <a:ea typeface="Open Sans"/>
              <a:cs typeface="Open Sans"/>
              <a:sym typeface="Open Sans"/>
            </a:endParaRPr>
          </a:p>
          <a:p>
            <a:pPr indent="-368300" lvl="0" marL="457200" marR="0" rtl="0" algn="l">
              <a:spcBef>
                <a:spcPts val="0"/>
              </a:spcBef>
              <a:spcAft>
                <a:spcPts val="0"/>
              </a:spcAft>
              <a:buClr>
                <a:srgbClr val="999999"/>
              </a:buClr>
              <a:buSzPts val="2200"/>
              <a:buFont typeface="Open Sans"/>
              <a:buChar char="-"/>
            </a:pPr>
            <a:r>
              <a:rPr lang="en" sz="2200">
                <a:solidFill>
                  <a:srgbClr val="999999"/>
                </a:solidFill>
                <a:latin typeface="Open Sans"/>
                <a:ea typeface="Open Sans"/>
                <a:cs typeface="Open Sans"/>
                <a:sym typeface="Open Sans"/>
              </a:rPr>
              <a:t>Discoverability</a:t>
            </a:r>
            <a:endParaRPr sz="2200">
              <a:solidFill>
                <a:srgbClr val="999999"/>
              </a:solidFill>
              <a:latin typeface="Open Sans"/>
              <a:ea typeface="Open Sans"/>
              <a:cs typeface="Open Sans"/>
              <a:sym typeface="Open Sans"/>
            </a:endParaRPr>
          </a:p>
        </p:txBody>
      </p:sp>
      <p:pic>
        <p:nvPicPr>
          <p:cNvPr id="367" name="Google Shape;367;p68"/>
          <p:cNvPicPr preferRelativeResize="0"/>
          <p:nvPr/>
        </p:nvPicPr>
        <p:blipFill rotWithShape="1">
          <a:blip r:embed="rId4">
            <a:alphaModFix/>
          </a:blip>
          <a:srcRect b="0" l="0" r="0" t="0"/>
          <a:stretch/>
        </p:blipFill>
        <p:spPr>
          <a:xfrm>
            <a:off x="6244057" y="1466724"/>
            <a:ext cx="868200" cy="86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mt="54000"/>
          </a:blip>
          <a:stretch>
            <a:fillRect/>
          </a:stretch>
        </a:blipFill>
      </p:bgPr>
    </p:bg>
    <p:spTree>
      <p:nvGrpSpPr>
        <p:cNvPr id="371" name="Shape 371"/>
        <p:cNvGrpSpPr/>
        <p:nvPr/>
      </p:nvGrpSpPr>
      <p:grpSpPr>
        <a:xfrm>
          <a:off x="0" y="0"/>
          <a:ext cx="0" cy="0"/>
          <a:chOff x="0" y="0"/>
          <a:chExt cx="0" cy="0"/>
        </a:xfrm>
      </p:grpSpPr>
      <p:sp>
        <p:nvSpPr>
          <p:cNvPr id="372" name="Google Shape;372;p69"/>
          <p:cNvSpPr txBox="1"/>
          <p:nvPr>
            <p:ph type="title"/>
          </p:nvPr>
        </p:nvSpPr>
        <p:spPr>
          <a:xfrm>
            <a:off x="0" y="0"/>
            <a:ext cx="9144000" cy="984300"/>
          </a:xfrm>
          <a:prstGeom prst="rect">
            <a:avLst/>
          </a:prstGeom>
          <a:noFill/>
          <a:ln>
            <a:noFill/>
          </a:ln>
        </p:spPr>
        <p:txBody>
          <a:bodyPr anchorCtr="0" anchor="b" bIns="60925" lIns="121900" spcFirstLastPara="1" rIns="121900" wrap="square" tIns="60925">
            <a:noAutofit/>
          </a:bodyPr>
          <a:lstStyle/>
          <a:p>
            <a:pPr indent="0" lvl="0" marL="0" marR="0" rtl="0" algn="ctr">
              <a:lnSpc>
                <a:spcPct val="100000"/>
              </a:lnSpc>
              <a:spcBef>
                <a:spcPts val="0"/>
              </a:spcBef>
              <a:spcAft>
                <a:spcPts val="0"/>
              </a:spcAft>
              <a:buClr>
                <a:schemeClr val="dk1"/>
              </a:buClr>
              <a:buSzPts val="5300"/>
              <a:buFont typeface="Open Sans"/>
              <a:buNone/>
            </a:pPr>
            <a:r>
              <a:rPr b="1" i="0" lang="en" sz="5300" u="none" cap="none" strike="noStrike">
                <a:solidFill>
                  <a:schemeClr val="dk1"/>
                </a:solidFill>
                <a:latin typeface="Open Sans"/>
                <a:ea typeface="Open Sans"/>
                <a:cs typeface="Open Sans"/>
                <a:sym typeface="Open Sans"/>
              </a:rPr>
              <a:t>OUR GLOBAL COMMUNITY</a:t>
            </a:r>
            <a:endParaRPr/>
          </a:p>
        </p:txBody>
      </p:sp>
      <p:sp>
        <p:nvSpPr>
          <p:cNvPr id="373" name="Google Shape;373;p69"/>
          <p:cNvSpPr txBox="1"/>
          <p:nvPr>
            <p:ph idx="1" type="body"/>
          </p:nvPr>
        </p:nvSpPr>
        <p:spPr>
          <a:xfrm>
            <a:off x="240450" y="984400"/>
            <a:ext cx="8823375" cy="4492500"/>
          </a:xfrm>
          <a:prstGeom prst="rect">
            <a:avLst/>
          </a:prstGeom>
          <a:noFill/>
          <a:ln>
            <a:noFill/>
          </a:ln>
        </p:spPr>
        <p:txBody>
          <a:bodyPr anchorCtr="0" anchor="t" bIns="60925" lIns="121900" spcFirstLastPara="1" rIns="121900" wrap="square" tIns="60925">
            <a:noAutofit/>
          </a:bodyPr>
          <a:lstStyle/>
          <a:p>
            <a:pPr indent="-260350" lvl="0" marL="304800" marR="0" rtl="0" algn="l">
              <a:lnSpc>
                <a:spcPct val="90000"/>
              </a:lnSpc>
              <a:spcBef>
                <a:spcPts val="0"/>
              </a:spcBef>
              <a:spcAft>
                <a:spcPts val="0"/>
              </a:spcAft>
              <a:buClr>
                <a:srgbClr val="58595B"/>
              </a:buClr>
              <a:buSzPts val="2700"/>
              <a:buFont typeface="Cabin"/>
              <a:buChar char="•"/>
            </a:pPr>
            <a:r>
              <a:rPr b="1" lang="en" sz="2700">
                <a:solidFill>
                  <a:srgbClr val="2C2C2D"/>
                </a:solidFill>
              </a:rPr>
              <a:t>5.6</a:t>
            </a:r>
            <a:r>
              <a:rPr b="1" i="0" lang="en" sz="2700" u="none" cap="none" strike="noStrike">
                <a:solidFill>
                  <a:srgbClr val="2C2C2D"/>
                </a:solidFill>
                <a:latin typeface="Open Sans"/>
                <a:ea typeface="Open Sans"/>
                <a:cs typeface="Open Sans"/>
                <a:sym typeface="Open Sans"/>
              </a:rPr>
              <a:t>m researchers </a:t>
            </a:r>
            <a:r>
              <a:rPr b="0" i="0" lang="en" sz="2700" u="none" cap="none" strike="noStrike">
                <a:solidFill>
                  <a:srgbClr val="2C2C2D"/>
                </a:solidFill>
                <a:latin typeface="Open Sans"/>
                <a:ea typeface="Open Sans"/>
                <a:cs typeface="Open Sans"/>
                <a:sym typeface="Open Sans"/>
              </a:rPr>
              <a:t>have registered for an iD. </a:t>
            </a:r>
            <a:r>
              <a:rPr lang="en" sz="2700">
                <a:solidFill>
                  <a:srgbClr val="2C2C2D"/>
                </a:solidFill>
              </a:rPr>
              <a:t>2.3</a:t>
            </a:r>
            <a:r>
              <a:rPr b="0" i="0" lang="en" sz="2700" u="none" cap="none" strike="noStrike">
                <a:solidFill>
                  <a:srgbClr val="2C2C2D"/>
                </a:solidFill>
                <a:latin typeface="Open Sans"/>
                <a:ea typeface="Open Sans"/>
                <a:cs typeface="Open Sans"/>
                <a:sym typeface="Open Sans"/>
              </a:rPr>
              <a:t>m have connected their iD with other information: </a:t>
            </a:r>
            <a:r>
              <a:rPr lang="en" sz="2700">
                <a:solidFill>
                  <a:srgbClr val="2C2C2D"/>
                </a:solidFill>
              </a:rPr>
              <a:t>35</a:t>
            </a:r>
            <a:r>
              <a:rPr b="0" i="0" lang="en" sz="2700" u="none" cap="none" strike="noStrike">
                <a:solidFill>
                  <a:srgbClr val="2C2C2D"/>
                </a:solidFill>
                <a:latin typeface="Open Sans"/>
                <a:ea typeface="Open Sans"/>
                <a:cs typeface="Open Sans"/>
                <a:sym typeface="Open Sans"/>
              </a:rPr>
              <a:t>m works, </a:t>
            </a:r>
            <a:r>
              <a:rPr lang="en" sz="2700">
                <a:solidFill>
                  <a:srgbClr val="2C2C2D"/>
                </a:solidFill>
              </a:rPr>
              <a:t>~600</a:t>
            </a:r>
            <a:r>
              <a:rPr b="0" i="0" lang="en" sz="2700" u="none" cap="none" strike="noStrike">
                <a:solidFill>
                  <a:srgbClr val="2C2C2D"/>
                </a:solidFill>
                <a:latin typeface="Open Sans"/>
                <a:ea typeface="Open Sans"/>
                <a:cs typeface="Open Sans"/>
                <a:sym typeface="Open Sans"/>
              </a:rPr>
              <a:t>K grants, </a:t>
            </a:r>
            <a:r>
              <a:rPr lang="en" sz="2700">
                <a:solidFill>
                  <a:srgbClr val="2C2C2D"/>
                </a:solidFill>
              </a:rPr>
              <a:t>~600</a:t>
            </a:r>
            <a:r>
              <a:rPr b="0" i="0" lang="en" sz="2700" u="none" cap="none" strike="noStrike">
                <a:solidFill>
                  <a:srgbClr val="2C2C2D"/>
                </a:solidFill>
                <a:latin typeface="Open Sans"/>
                <a:ea typeface="Open Sans"/>
                <a:cs typeface="Open Sans"/>
                <a:sym typeface="Open Sans"/>
              </a:rPr>
              <a:t>K reviews, ~2.</a:t>
            </a:r>
            <a:r>
              <a:rPr lang="en" sz="2700">
                <a:solidFill>
                  <a:srgbClr val="2C2C2D"/>
                </a:solidFill>
              </a:rPr>
              <a:t>9</a:t>
            </a:r>
            <a:r>
              <a:rPr b="0" i="0" lang="en" sz="2700" u="none" cap="none" strike="noStrike">
                <a:solidFill>
                  <a:srgbClr val="2C2C2D"/>
                </a:solidFill>
                <a:latin typeface="Open Sans"/>
                <a:ea typeface="Open Sans"/>
                <a:cs typeface="Open Sans"/>
                <a:sym typeface="Open Sans"/>
              </a:rPr>
              <a:t>m education and </a:t>
            </a:r>
            <a:r>
              <a:rPr lang="en" sz="2700">
                <a:solidFill>
                  <a:srgbClr val="2C2C2D"/>
                </a:solidFill>
              </a:rPr>
              <a:t>2.0</a:t>
            </a:r>
            <a:r>
              <a:rPr b="0" i="0" lang="en" sz="2700" u="none" cap="none" strike="noStrike">
                <a:solidFill>
                  <a:srgbClr val="2C2C2D"/>
                </a:solidFill>
                <a:latin typeface="Open Sans"/>
                <a:ea typeface="Open Sans"/>
                <a:cs typeface="Open Sans"/>
                <a:sym typeface="Open Sans"/>
              </a:rPr>
              <a:t>m employment items</a:t>
            </a:r>
            <a:endParaRPr sz="2700"/>
          </a:p>
          <a:p>
            <a:pPr indent="-260350" lvl="0" marL="304800" marR="0" rtl="0" algn="l">
              <a:lnSpc>
                <a:spcPct val="90000"/>
              </a:lnSpc>
              <a:spcBef>
                <a:spcPts val="1600"/>
              </a:spcBef>
              <a:spcAft>
                <a:spcPts val="0"/>
              </a:spcAft>
              <a:buClr>
                <a:srgbClr val="58595B"/>
              </a:buClr>
              <a:buSzPts val="2700"/>
              <a:buFont typeface="Cabin"/>
              <a:buChar char="•"/>
            </a:pPr>
            <a:r>
              <a:rPr b="1" lang="en" sz="2700">
                <a:solidFill>
                  <a:srgbClr val="2C2C2D"/>
                </a:solidFill>
              </a:rPr>
              <a:t>933</a:t>
            </a:r>
            <a:r>
              <a:rPr b="1" i="0" lang="en" sz="2700" u="none" cap="none" strike="noStrike">
                <a:solidFill>
                  <a:srgbClr val="2C2C2D"/>
                </a:solidFill>
                <a:latin typeface="Open Sans"/>
                <a:ea typeface="Open Sans"/>
                <a:cs typeface="Open Sans"/>
                <a:sym typeface="Open Sans"/>
              </a:rPr>
              <a:t>+ member organizations </a:t>
            </a:r>
            <a:r>
              <a:rPr b="0" i="0" lang="en" sz="2700" u="none" cap="none" strike="noStrike">
                <a:solidFill>
                  <a:srgbClr val="2C2C2D"/>
                </a:solidFill>
                <a:latin typeface="Open Sans"/>
                <a:ea typeface="Open Sans"/>
                <a:cs typeface="Open Sans"/>
                <a:sym typeface="Open Sans"/>
              </a:rPr>
              <a:t>in 4</a:t>
            </a:r>
            <a:r>
              <a:rPr lang="en" sz="2700">
                <a:solidFill>
                  <a:srgbClr val="2C2C2D"/>
                </a:solidFill>
              </a:rPr>
              <a:t>7</a:t>
            </a:r>
            <a:r>
              <a:rPr b="0" i="0" lang="en" sz="2700" u="none" cap="none" strike="noStrike">
                <a:solidFill>
                  <a:srgbClr val="2C2C2D"/>
                </a:solidFill>
                <a:latin typeface="Open Sans"/>
                <a:ea typeface="Open Sans"/>
                <a:cs typeface="Open Sans"/>
                <a:sym typeface="Open Sans"/>
              </a:rPr>
              <a:t> countries have built ORCID into more than 5</a:t>
            </a:r>
            <a:r>
              <a:rPr lang="en" sz="2700">
                <a:solidFill>
                  <a:srgbClr val="2C2C2D"/>
                </a:solidFill>
              </a:rPr>
              <a:t>0</a:t>
            </a:r>
            <a:r>
              <a:rPr b="0" i="0" lang="en" sz="2700" u="none" cap="none" strike="noStrike">
                <a:solidFill>
                  <a:srgbClr val="2C2C2D"/>
                </a:solidFill>
                <a:latin typeface="Open Sans"/>
                <a:ea typeface="Open Sans"/>
                <a:cs typeface="Open Sans"/>
                <a:sym typeface="Open Sans"/>
              </a:rPr>
              <a:t>0 system integrations across all sectors of the research community</a:t>
            </a:r>
            <a:endParaRPr sz="2700"/>
          </a:p>
          <a:p>
            <a:pPr indent="-260350" lvl="0" marL="304800" marR="0" rtl="0" algn="l">
              <a:lnSpc>
                <a:spcPct val="90000"/>
              </a:lnSpc>
              <a:spcBef>
                <a:spcPts val="1600"/>
              </a:spcBef>
              <a:spcAft>
                <a:spcPts val="0"/>
              </a:spcAft>
              <a:buClr>
                <a:srgbClr val="58595B"/>
              </a:buClr>
              <a:buSzPts val="2700"/>
              <a:buFont typeface="Cabin"/>
              <a:buChar char="•"/>
            </a:pPr>
            <a:r>
              <a:rPr b="1" i="0" lang="en" sz="2700" u="none" cap="none" strike="noStrike">
                <a:solidFill>
                  <a:srgbClr val="2C2C2D"/>
                </a:solidFill>
                <a:latin typeface="Open Sans"/>
                <a:ea typeface="Open Sans"/>
                <a:cs typeface="Open Sans"/>
                <a:sym typeface="Open Sans"/>
              </a:rPr>
              <a:t>1</a:t>
            </a:r>
            <a:r>
              <a:rPr b="1" lang="en" sz="2700">
                <a:solidFill>
                  <a:srgbClr val="2C2C2D"/>
                </a:solidFill>
              </a:rPr>
              <a:t>8</a:t>
            </a:r>
            <a:r>
              <a:rPr b="1" i="0" lang="en" sz="2700" u="none" cap="none" strike="noStrike">
                <a:solidFill>
                  <a:srgbClr val="2C2C2D"/>
                </a:solidFill>
                <a:latin typeface="Open Sans"/>
                <a:ea typeface="Open Sans"/>
                <a:cs typeface="Open Sans"/>
                <a:sym typeface="Open Sans"/>
              </a:rPr>
              <a:t> national ORCID consortia </a:t>
            </a:r>
            <a:r>
              <a:rPr b="0" i="0" lang="en" sz="2700" u="none" cap="none" strike="noStrike">
                <a:solidFill>
                  <a:srgbClr val="2C2C2D"/>
                </a:solidFill>
                <a:latin typeface="Open Sans"/>
                <a:ea typeface="Open Sans"/>
                <a:cs typeface="Open Sans"/>
                <a:sym typeface="Open Sans"/>
              </a:rPr>
              <a:t>in the UK, Finland, Sweden, Norway, Denmark, Netherlands, Belgium, Germany, Italy, South Africa, Taiwan,  Australia, New Zealand, Brazil, Canada, and US</a:t>
            </a:r>
            <a:endParaRPr sz="2700"/>
          </a:p>
        </p:txBody>
      </p:sp>
      <p:sp>
        <p:nvSpPr>
          <p:cNvPr id="374" name="Google Shape;374;p69"/>
          <p:cNvSpPr txBox="1"/>
          <p:nvPr/>
        </p:nvSpPr>
        <p:spPr>
          <a:xfrm>
            <a:off x="2953200" y="6134100"/>
            <a:ext cx="4072800" cy="7239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 sz="2400">
                <a:solidFill>
                  <a:srgbClr val="A6CE38"/>
                </a:solidFill>
                <a:latin typeface="Open Sans"/>
                <a:ea typeface="Open Sans"/>
                <a:cs typeface="Open Sans"/>
                <a:sym typeface="Open Sans"/>
              </a:rPr>
              <a:t>https://orcid.org/statistics</a:t>
            </a:r>
            <a:endParaRPr sz="1900">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70"/>
          <p:cNvSpPr/>
          <p:nvPr/>
        </p:nvSpPr>
        <p:spPr>
          <a:xfrm>
            <a:off x="505660" y="1353837"/>
            <a:ext cx="2970300" cy="417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3200">
                <a:solidFill>
                  <a:schemeClr val="dk1"/>
                </a:solidFill>
              </a:rPr>
              <a:t>ORCID US Community</a:t>
            </a:r>
            <a:endParaRPr sz="3200">
              <a:solidFill>
                <a:schemeClr val="dk1"/>
              </a:solidFill>
            </a:endParaRPr>
          </a:p>
          <a:p>
            <a:pPr indent="0" lvl="0" marL="0" marR="0" rtl="0" algn="r">
              <a:spcBef>
                <a:spcPts val="0"/>
              </a:spcBef>
              <a:spcAft>
                <a:spcPts val="0"/>
              </a:spcAft>
              <a:buNone/>
            </a:pPr>
            <a:r>
              <a:t/>
            </a:r>
            <a:endParaRPr sz="1800">
              <a:solidFill>
                <a:schemeClr val="dk1"/>
              </a:solidFill>
              <a:latin typeface="Arial"/>
              <a:ea typeface="Arial"/>
              <a:cs typeface="Arial"/>
              <a:sym typeface="Arial"/>
            </a:endParaRPr>
          </a:p>
          <a:p>
            <a:pPr indent="0" lvl="0" marL="0" marR="0" rtl="0" algn="r">
              <a:spcBef>
                <a:spcPts val="0"/>
              </a:spcBef>
              <a:spcAft>
                <a:spcPts val="0"/>
              </a:spcAft>
              <a:buNone/>
            </a:pPr>
            <a:r>
              <a:t/>
            </a:r>
            <a:endParaRPr/>
          </a:p>
        </p:txBody>
      </p:sp>
      <p:pic>
        <p:nvPicPr>
          <p:cNvPr id="380" name="Google Shape;380;p70"/>
          <p:cNvPicPr preferRelativeResize="0"/>
          <p:nvPr/>
        </p:nvPicPr>
        <p:blipFill>
          <a:blip r:embed="rId3">
            <a:alphaModFix/>
          </a:blip>
          <a:stretch>
            <a:fillRect/>
          </a:stretch>
        </p:blipFill>
        <p:spPr>
          <a:xfrm>
            <a:off x="4023000" y="2788125"/>
            <a:ext cx="5042595" cy="1301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4" name="Shape 384"/>
        <p:cNvGrpSpPr/>
        <p:nvPr/>
      </p:nvGrpSpPr>
      <p:grpSpPr>
        <a:xfrm>
          <a:off x="0" y="0"/>
          <a:ext cx="0" cy="0"/>
          <a:chOff x="0" y="0"/>
          <a:chExt cx="0" cy="0"/>
        </a:xfrm>
      </p:grpSpPr>
      <p:sp>
        <p:nvSpPr>
          <p:cNvPr id="385" name="Google Shape;385;p71"/>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Benefits for Research Institutions</a:t>
            </a:r>
            <a:endParaRPr/>
          </a:p>
        </p:txBody>
      </p:sp>
      <p:cxnSp>
        <p:nvCxnSpPr>
          <p:cNvPr id="386" name="Google Shape;386;p71"/>
          <p:cNvCxnSpPr/>
          <p:nvPr/>
        </p:nvCxnSpPr>
        <p:spPr>
          <a:xfrm>
            <a:off x="4434500" y="919550"/>
            <a:ext cx="25800" cy="5646600"/>
          </a:xfrm>
          <a:prstGeom prst="straightConnector1">
            <a:avLst/>
          </a:prstGeom>
          <a:noFill/>
          <a:ln cap="flat" cmpd="sng" w="38100">
            <a:solidFill>
              <a:schemeClr val="dk2"/>
            </a:solidFill>
            <a:prstDash val="solid"/>
            <a:round/>
            <a:headEnd len="med" w="med" type="none"/>
            <a:tailEnd len="med" w="med" type="none"/>
          </a:ln>
        </p:spPr>
      </p:cxnSp>
      <p:cxnSp>
        <p:nvCxnSpPr>
          <p:cNvPr id="387" name="Google Shape;387;p71"/>
          <p:cNvCxnSpPr/>
          <p:nvPr/>
        </p:nvCxnSpPr>
        <p:spPr>
          <a:xfrm>
            <a:off x="524250" y="3596450"/>
            <a:ext cx="8095500" cy="25800"/>
          </a:xfrm>
          <a:prstGeom prst="straightConnector1">
            <a:avLst/>
          </a:prstGeom>
          <a:noFill/>
          <a:ln cap="flat" cmpd="sng" w="38100">
            <a:solidFill>
              <a:schemeClr val="dk2"/>
            </a:solidFill>
            <a:prstDash val="solid"/>
            <a:round/>
            <a:headEnd len="med" w="med" type="none"/>
            <a:tailEnd len="med" w="med" type="none"/>
          </a:ln>
        </p:spPr>
      </p:cxnSp>
      <p:sp>
        <p:nvSpPr>
          <p:cNvPr id="388" name="Google Shape;388;p71"/>
          <p:cNvSpPr txBox="1"/>
          <p:nvPr/>
        </p:nvSpPr>
        <p:spPr>
          <a:xfrm>
            <a:off x="468300" y="798013"/>
            <a:ext cx="4035000" cy="26769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Char char="•"/>
            </a:pPr>
            <a:r>
              <a:rPr b="1" lang="en" sz="2400">
                <a:solidFill>
                  <a:srgbClr val="0070C0"/>
                </a:solidFill>
              </a:rPr>
              <a:t>Mitigate</a:t>
            </a:r>
            <a:r>
              <a:rPr lang="en" sz="2400">
                <a:solidFill>
                  <a:schemeClr val="dk1"/>
                </a:solidFill>
              </a:rPr>
              <a:t> confusion caused by name ambiguity</a:t>
            </a:r>
            <a:endParaRPr/>
          </a:p>
        </p:txBody>
      </p:sp>
      <p:sp>
        <p:nvSpPr>
          <p:cNvPr id="389" name="Google Shape;389;p71"/>
          <p:cNvSpPr txBox="1"/>
          <p:nvPr/>
        </p:nvSpPr>
        <p:spPr>
          <a:xfrm>
            <a:off x="4696650" y="919550"/>
            <a:ext cx="3923100" cy="26769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Char char="•"/>
            </a:pPr>
            <a:r>
              <a:rPr b="1" lang="en" sz="2400">
                <a:solidFill>
                  <a:srgbClr val="A6CE39"/>
                </a:solidFill>
              </a:rPr>
              <a:t>Assess </a:t>
            </a:r>
            <a:r>
              <a:rPr lang="en" sz="2400">
                <a:solidFill>
                  <a:srgbClr val="434343"/>
                </a:solidFill>
              </a:rPr>
              <a:t>&amp; track </a:t>
            </a:r>
            <a:r>
              <a:rPr lang="en" sz="2400"/>
              <a:t>individual contributions &amp; measure </a:t>
            </a:r>
            <a:r>
              <a:rPr b="1" lang="en" sz="2400">
                <a:solidFill>
                  <a:srgbClr val="00B050"/>
                </a:solidFill>
              </a:rPr>
              <a:t>institutional impact</a:t>
            </a:r>
            <a:endParaRPr/>
          </a:p>
        </p:txBody>
      </p:sp>
      <p:sp>
        <p:nvSpPr>
          <p:cNvPr id="390" name="Google Shape;390;p71"/>
          <p:cNvSpPr txBox="1"/>
          <p:nvPr/>
        </p:nvSpPr>
        <p:spPr>
          <a:xfrm>
            <a:off x="524250" y="3622250"/>
            <a:ext cx="3923100" cy="30000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Char char="•"/>
            </a:pPr>
            <a:r>
              <a:rPr b="1" lang="en" sz="2400">
                <a:solidFill>
                  <a:srgbClr val="FFC000"/>
                </a:solidFill>
              </a:rPr>
              <a:t>Assert </a:t>
            </a:r>
            <a:r>
              <a:rPr lang="en" sz="2400"/>
              <a:t>trustworthy &amp; accurate affiliations</a:t>
            </a:r>
            <a:endParaRPr/>
          </a:p>
        </p:txBody>
      </p:sp>
      <p:sp>
        <p:nvSpPr>
          <p:cNvPr id="391" name="Google Shape;391;p71"/>
          <p:cNvSpPr txBox="1"/>
          <p:nvPr/>
        </p:nvSpPr>
        <p:spPr>
          <a:xfrm>
            <a:off x="4696650" y="3622250"/>
            <a:ext cx="4185300" cy="3000000"/>
          </a:xfrm>
          <a:prstGeom prst="rect">
            <a:avLst/>
          </a:prstGeom>
          <a:noFill/>
          <a:ln>
            <a:noFill/>
          </a:ln>
        </p:spPr>
        <p:txBody>
          <a:bodyPr anchorCtr="0" anchor="ctr"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Char char="•"/>
            </a:pPr>
            <a:r>
              <a:rPr b="1" lang="en" sz="2400">
                <a:solidFill>
                  <a:srgbClr val="E16D2E"/>
                </a:solidFill>
              </a:rPr>
              <a:t>Save</a:t>
            </a:r>
            <a:r>
              <a:rPr lang="en" sz="2400">
                <a:solidFill>
                  <a:srgbClr val="E16D2E"/>
                </a:solidFill>
              </a:rPr>
              <a:t> </a:t>
            </a:r>
            <a:r>
              <a:rPr lang="en" sz="2400">
                <a:solidFill>
                  <a:schemeClr val="dk1"/>
                </a:solidFill>
              </a:rPr>
              <a:t>time &amp; reduce administrative burden</a:t>
            </a:r>
            <a:endParaRPr/>
          </a:p>
        </p:txBody>
      </p:sp>
      <p:pic>
        <p:nvPicPr>
          <p:cNvPr id="392" name="Google Shape;392;p71"/>
          <p:cNvPicPr preferRelativeResize="0"/>
          <p:nvPr/>
        </p:nvPicPr>
        <p:blipFill>
          <a:blip r:embed="rId3">
            <a:alphaModFix/>
          </a:blip>
          <a:stretch>
            <a:fillRect/>
          </a:stretch>
        </p:blipFill>
        <p:spPr>
          <a:xfrm>
            <a:off x="3813955" y="2975905"/>
            <a:ext cx="1266900" cy="1266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72"/>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Community</a:t>
            </a:r>
            <a:endParaRPr b="1"/>
          </a:p>
        </p:txBody>
      </p:sp>
      <p:pic>
        <p:nvPicPr>
          <p:cNvPr id="398" name="Google Shape;398;p72"/>
          <p:cNvPicPr preferRelativeResize="0"/>
          <p:nvPr/>
        </p:nvPicPr>
        <p:blipFill>
          <a:blip r:embed="rId3">
            <a:alphaModFix/>
          </a:blip>
          <a:stretch>
            <a:fillRect/>
          </a:stretch>
        </p:blipFill>
        <p:spPr>
          <a:xfrm>
            <a:off x="391300" y="4113100"/>
            <a:ext cx="8171300" cy="1048625"/>
          </a:xfrm>
          <a:prstGeom prst="rect">
            <a:avLst/>
          </a:prstGeom>
          <a:noFill/>
          <a:ln>
            <a:noFill/>
          </a:ln>
        </p:spPr>
      </p:pic>
      <p:pic>
        <p:nvPicPr>
          <p:cNvPr id="399" name="Google Shape;399;p72"/>
          <p:cNvPicPr preferRelativeResize="0"/>
          <p:nvPr/>
        </p:nvPicPr>
        <p:blipFill rotWithShape="1">
          <a:blip r:embed="rId4">
            <a:alphaModFix/>
          </a:blip>
          <a:srcRect b="19910" l="0" r="0" t="0"/>
          <a:stretch/>
        </p:blipFill>
        <p:spPr>
          <a:xfrm>
            <a:off x="4685194" y="2714698"/>
            <a:ext cx="4170954" cy="1398400"/>
          </a:xfrm>
          <a:prstGeom prst="rect">
            <a:avLst/>
          </a:prstGeom>
          <a:noFill/>
          <a:ln>
            <a:noFill/>
          </a:ln>
        </p:spPr>
      </p:pic>
      <p:pic>
        <p:nvPicPr>
          <p:cNvPr id="400" name="Google Shape;400;p72"/>
          <p:cNvPicPr preferRelativeResize="0"/>
          <p:nvPr/>
        </p:nvPicPr>
        <p:blipFill rotWithShape="1">
          <a:blip r:embed="rId5">
            <a:alphaModFix/>
          </a:blip>
          <a:srcRect b="15568" l="0" r="50629" t="6743"/>
          <a:stretch/>
        </p:blipFill>
        <p:spPr>
          <a:xfrm>
            <a:off x="3020973" y="5022725"/>
            <a:ext cx="2911959" cy="1398400"/>
          </a:xfrm>
          <a:prstGeom prst="rect">
            <a:avLst/>
          </a:prstGeom>
          <a:noFill/>
          <a:ln>
            <a:noFill/>
          </a:ln>
        </p:spPr>
      </p:pic>
      <p:pic>
        <p:nvPicPr>
          <p:cNvPr id="401" name="Google Shape;401;p72"/>
          <p:cNvPicPr preferRelativeResize="0"/>
          <p:nvPr/>
        </p:nvPicPr>
        <p:blipFill rotWithShape="1">
          <a:blip r:embed="rId6">
            <a:alphaModFix/>
          </a:blip>
          <a:srcRect b="17440" l="2045" r="1027" t="19071"/>
          <a:stretch/>
        </p:blipFill>
        <p:spPr>
          <a:xfrm>
            <a:off x="287850" y="934788"/>
            <a:ext cx="8568301" cy="1048625"/>
          </a:xfrm>
          <a:prstGeom prst="rect">
            <a:avLst/>
          </a:prstGeom>
          <a:noFill/>
          <a:ln>
            <a:noFill/>
          </a:ln>
        </p:spPr>
      </p:pic>
      <p:pic>
        <p:nvPicPr>
          <p:cNvPr id="402" name="Google Shape;402;p72"/>
          <p:cNvPicPr preferRelativeResize="0"/>
          <p:nvPr/>
        </p:nvPicPr>
        <p:blipFill>
          <a:blip r:embed="rId7">
            <a:alphaModFix/>
          </a:blip>
          <a:stretch>
            <a:fillRect/>
          </a:stretch>
        </p:blipFill>
        <p:spPr>
          <a:xfrm>
            <a:off x="287851" y="2093777"/>
            <a:ext cx="4284150" cy="139841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73"/>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Membership Benefits </a:t>
            </a:r>
            <a:endParaRPr b="1"/>
          </a:p>
        </p:txBody>
      </p:sp>
      <p:sp>
        <p:nvSpPr>
          <p:cNvPr id="408" name="Google Shape;408;p73"/>
          <p:cNvSpPr txBox="1"/>
          <p:nvPr>
            <p:ph idx="1" type="body"/>
          </p:nvPr>
        </p:nvSpPr>
        <p:spPr>
          <a:xfrm>
            <a:off x="244250" y="891400"/>
            <a:ext cx="8658600" cy="5703900"/>
          </a:xfrm>
          <a:prstGeom prst="rect">
            <a:avLst/>
          </a:prstGeom>
        </p:spPr>
        <p:txBody>
          <a:bodyPr anchorCtr="0" anchor="t" bIns="45700" lIns="91425" spcFirstLastPara="1" rIns="91425" wrap="square" tIns="45700">
            <a:noAutofit/>
          </a:bodyPr>
          <a:lstStyle/>
          <a:p>
            <a:pPr indent="-358140" lvl="0" marL="457200" rtl="0" algn="l">
              <a:spcBef>
                <a:spcPts val="480"/>
              </a:spcBef>
              <a:spcAft>
                <a:spcPts val="0"/>
              </a:spcAft>
              <a:buSzPts val="2040"/>
              <a:buChar char="•"/>
            </a:pPr>
            <a:r>
              <a:rPr lang="en"/>
              <a:t>Discounted membership fee for joining as part of a large group ($4,300/ calendar year)</a:t>
            </a:r>
            <a:endParaRPr/>
          </a:p>
          <a:p>
            <a:pPr indent="-358140" lvl="0" marL="457200" rtl="0" algn="l">
              <a:spcBef>
                <a:spcPts val="0"/>
              </a:spcBef>
              <a:spcAft>
                <a:spcPts val="0"/>
              </a:spcAft>
              <a:buSzPts val="2040"/>
              <a:buChar char="•"/>
            </a:pPr>
            <a:r>
              <a:rPr lang="en"/>
              <a:t>Dedicated Technical &amp; Community Support</a:t>
            </a:r>
            <a:endParaRPr/>
          </a:p>
          <a:p>
            <a:pPr indent="-358140" lvl="0" marL="457200" rtl="0" algn="l">
              <a:spcBef>
                <a:spcPts val="0"/>
              </a:spcBef>
              <a:spcAft>
                <a:spcPts val="0"/>
              </a:spcAft>
              <a:buSzPts val="2040"/>
              <a:buChar char="•"/>
            </a:pPr>
            <a:r>
              <a:rPr lang="en"/>
              <a:t>5 API credentials for ORCID integration with 5 systems</a:t>
            </a:r>
            <a:endParaRPr/>
          </a:p>
          <a:p>
            <a:pPr indent="-358140" lvl="0" marL="457200" rtl="0" algn="l">
              <a:spcBef>
                <a:spcPts val="0"/>
              </a:spcBef>
              <a:spcAft>
                <a:spcPts val="0"/>
              </a:spcAft>
              <a:buSzPts val="2040"/>
              <a:buChar char="•"/>
            </a:pPr>
            <a:r>
              <a:rPr lang="en"/>
              <a:t>Monthly Member Newsletter</a:t>
            </a:r>
            <a:endParaRPr/>
          </a:p>
          <a:p>
            <a:pPr indent="-358140" lvl="0" marL="457200" rtl="0" algn="l">
              <a:spcBef>
                <a:spcPts val="0"/>
              </a:spcBef>
              <a:spcAft>
                <a:spcPts val="0"/>
              </a:spcAft>
              <a:buSzPts val="2040"/>
              <a:buChar char="•"/>
            </a:pPr>
            <a:r>
              <a:rPr lang="en"/>
              <a:t>Monthly statistics report</a:t>
            </a:r>
            <a:endParaRPr/>
          </a:p>
        </p:txBody>
      </p:sp>
      <p:pic>
        <p:nvPicPr>
          <p:cNvPr id="409" name="Google Shape;409;p73"/>
          <p:cNvPicPr preferRelativeResize="0"/>
          <p:nvPr/>
        </p:nvPicPr>
        <p:blipFill rotWithShape="1">
          <a:blip r:embed="rId3">
            <a:alphaModFix/>
          </a:blip>
          <a:srcRect b="17440" l="2045" r="1027" t="19071"/>
          <a:stretch/>
        </p:blipFill>
        <p:spPr>
          <a:xfrm>
            <a:off x="287850" y="3599713"/>
            <a:ext cx="8568301" cy="1048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74"/>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Community Map</a:t>
            </a:r>
            <a:endParaRPr b="1"/>
          </a:p>
        </p:txBody>
      </p:sp>
      <p:sp>
        <p:nvSpPr>
          <p:cNvPr id="415" name="Google Shape;415;p74"/>
          <p:cNvSpPr txBox="1"/>
          <p:nvPr>
            <p:ph idx="1" type="body"/>
          </p:nvPr>
        </p:nvSpPr>
        <p:spPr>
          <a:xfrm>
            <a:off x="244250" y="891401"/>
            <a:ext cx="8658600" cy="2941500"/>
          </a:xfrm>
          <a:prstGeom prst="rect">
            <a:avLst/>
          </a:prstGeom>
          <a:noFill/>
          <a:ln>
            <a:noFill/>
          </a:ln>
        </p:spPr>
        <p:txBody>
          <a:bodyPr anchorCtr="0" anchor="t" bIns="45700" lIns="91425" spcFirstLastPara="1" rIns="91425" wrap="square" tIns="45700">
            <a:noAutofit/>
          </a:bodyPr>
          <a:lstStyle/>
          <a:p>
            <a:pPr indent="-358140" lvl="0" marL="457200" marR="0" rtl="0" algn="l">
              <a:spcBef>
                <a:spcPts val="0"/>
              </a:spcBef>
              <a:spcAft>
                <a:spcPts val="0"/>
              </a:spcAft>
              <a:buSzPts val="2040"/>
              <a:buChar char="•"/>
            </a:pPr>
            <a:r>
              <a:rPr lang="en"/>
              <a:t>107+ institutional members</a:t>
            </a:r>
            <a:endParaRPr/>
          </a:p>
          <a:p>
            <a:pPr indent="-358140" lvl="0" marL="457200" marR="0" rtl="0" algn="l">
              <a:spcBef>
                <a:spcPts val="0"/>
              </a:spcBef>
              <a:spcAft>
                <a:spcPts val="0"/>
              </a:spcAft>
              <a:buSzPts val="2040"/>
              <a:buChar char="•"/>
            </a:pPr>
            <a:r>
              <a:rPr lang="en"/>
              <a:t>~300,000 ORCID iDs (public data, as of Oct. 1, 2018)</a:t>
            </a:r>
            <a:endParaRPr/>
          </a:p>
        </p:txBody>
      </p:sp>
      <p:pic>
        <p:nvPicPr>
          <p:cNvPr id="416" name="Google Shape;416;p74"/>
          <p:cNvPicPr preferRelativeResize="0"/>
          <p:nvPr/>
        </p:nvPicPr>
        <p:blipFill>
          <a:blip r:embed="rId3">
            <a:alphaModFix/>
          </a:blip>
          <a:stretch>
            <a:fillRect/>
          </a:stretch>
        </p:blipFill>
        <p:spPr>
          <a:xfrm>
            <a:off x="244250" y="1821828"/>
            <a:ext cx="8658600" cy="46235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75"/>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Community Goals</a:t>
            </a:r>
            <a:endParaRPr/>
          </a:p>
        </p:txBody>
      </p:sp>
      <p:sp>
        <p:nvSpPr>
          <p:cNvPr id="422" name="Google Shape;422;p75"/>
          <p:cNvSpPr txBox="1"/>
          <p:nvPr>
            <p:ph idx="1" type="body"/>
          </p:nvPr>
        </p:nvSpPr>
        <p:spPr>
          <a:xfrm>
            <a:off x="244247" y="891403"/>
            <a:ext cx="8658600" cy="5079900"/>
          </a:xfrm>
          <a:prstGeom prst="rect">
            <a:avLst/>
          </a:prstGeom>
        </p:spPr>
        <p:txBody>
          <a:bodyPr anchorCtr="0" anchor="t" bIns="45700" lIns="91425" spcFirstLastPara="1" rIns="91425" wrap="square" tIns="45700">
            <a:noAutofit/>
          </a:bodyPr>
          <a:lstStyle/>
          <a:p>
            <a:pPr indent="-419100" lvl="0" marL="457200" rtl="0" algn="l">
              <a:spcBef>
                <a:spcPts val="480"/>
              </a:spcBef>
              <a:spcAft>
                <a:spcPts val="0"/>
              </a:spcAft>
              <a:buSzPts val="3000"/>
              <a:buChar char="•"/>
            </a:pPr>
            <a:r>
              <a:rPr b="1" lang="en" sz="3000">
                <a:solidFill>
                  <a:srgbClr val="0070C0"/>
                </a:solidFill>
              </a:rPr>
              <a:t>Build</a:t>
            </a:r>
            <a:r>
              <a:rPr lang="en" sz="3000"/>
              <a:t> a community of practice around ORCID in the US</a:t>
            </a:r>
            <a:endParaRPr sz="3000"/>
          </a:p>
          <a:p>
            <a:pPr indent="0" lvl="0" marL="0" rtl="0" algn="l">
              <a:spcBef>
                <a:spcPts val="480"/>
              </a:spcBef>
              <a:spcAft>
                <a:spcPts val="0"/>
              </a:spcAft>
              <a:buNone/>
            </a:pPr>
            <a:r>
              <a:t/>
            </a:r>
            <a:endParaRPr sz="3000"/>
          </a:p>
          <a:p>
            <a:pPr indent="-419100" lvl="0" marL="457200" rtl="0" algn="l">
              <a:spcBef>
                <a:spcPts val="480"/>
              </a:spcBef>
              <a:spcAft>
                <a:spcPts val="0"/>
              </a:spcAft>
              <a:buSzPts val="3000"/>
              <a:buChar char="•"/>
            </a:pPr>
            <a:r>
              <a:rPr b="1" lang="en" sz="3000">
                <a:solidFill>
                  <a:srgbClr val="00B050"/>
                </a:solidFill>
              </a:rPr>
              <a:t>Enable</a:t>
            </a:r>
            <a:r>
              <a:rPr lang="en" sz="3000"/>
              <a:t> institutions to work together, share best practices, advice, etc. for ORCID adoption</a:t>
            </a:r>
            <a:endParaRPr sz="3000"/>
          </a:p>
          <a:p>
            <a:pPr indent="0" lvl="0" marL="0" rtl="0" algn="l">
              <a:spcBef>
                <a:spcPts val="480"/>
              </a:spcBef>
              <a:spcAft>
                <a:spcPts val="0"/>
              </a:spcAft>
              <a:buNone/>
            </a:pPr>
            <a:r>
              <a:t/>
            </a:r>
            <a:endParaRPr sz="3000"/>
          </a:p>
          <a:p>
            <a:pPr indent="-419100" lvl="0" marL="457200" rtl="0" algn="l">
              <a:spcBef>
                <a:spcPts val="480"/>
              </a:spcBef>
              <a:spcAft>
                <a:spcPts val="0"/>
              </a:spcAft>
              <a:buSzPts val="3000"/>
              <a:buChar char="•"/>
            </a:pPr>
            <a:r>
              <a:rPr b="1" lang="en" sz="3000">
                <a:solidFill>
                  <a:srgbClr val="FFC000"/>
                </a:solidFill>
              </a:rPr>
              <a:t>Ease</a:t>
            </a:r>
            <a:r>
              <a:rPr lang="en" sz="3000"/>
              <a:t> the pathway to ORCID adoption</a:t>
            </a:r>
            <a:endParaRPr sz="3000"/>
          </a:p>
          <a:p>
            <a:pPr indent="0" lvl="0" marL="0" rtl="0" algn="l">
              <a:spcBef>
                <a:spcPts val="480"/>
              </a:spcBef>
              <a:spcAft>
                <a:spcPts val="0"/>
              </a:spcAft>
              <a:buNone/>
            </a:pPr>
            <a:r>
              <a:t/>
            </a:r>
            <a:endParaRPr sz="3000"/>
          </a:p>
          <a:p>
            <a:pPr indent="-419100" lvl="0" marL="457200" rtl="0" algn="l">
              <a:spcBef>
                <a:spcPts val="480"/>
              </a:spcBef>
              <a:spcAft>
                <a:spcPts val="0"/>
              </a:spcAft>
              <a:buSzPts val="3000"/>
              <a:buChar char="•"/>
            </a:pPr>
            <a:r>
              <a:rPr b="1" lang="en" sz="3000">
                <a:solidFill>
                  <a:srgbClr val="E16D2E"/>
                </a:solidFill>
              </a:rPr>
              <a:t>Ensure</a:t>
            </a:r>
            <a:r>
              <a:rPr lang="en" sz="3000"/>
              <a:t> that member institutions know how to get the most value from ORCID membership</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p76"/>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Community Discussion Forum</a:t>
            </a:r>
            <a:endParaRPr/>
          </a:p>
        </p:txBody>
      </p:sp>
      <p:pic>
        <p:nvPicPr>
          <p:cNvPr id="428" name="Google Shape;428;p76"/>
          <p:cNvPicPr preferRelativeResize="0"/>
          <p:nvPr/>
        </p:nvPicPr>
        <p:blipFill>
          <a:blip r:embed="rId3">
            <a:alphaModFix/>
          </a:blip>
          <a:stretch>
            <a:fillRect/>
          </a:stretch>
        </p:blipFill>
        <p:spPr>
          <a:xfrm>
            <a:off x="1550" y="2097162"/>
            <a:ext cx="9144000" cy="3874126"/>
          </a:xfrm>
          <a:prstGeom prst="rect">
            <a:avLst/>
          </a:prstGeom>
          <a:noFill/>
          <a:ln>
            <a:noFill/>
          </a:ln>
        </p:spPr>
      </p:pic>
      <p:sp>
        <p:nvSpPr>
          <p:cNvPr id="429" name="Google Shape;429;p76"/>
          <p:cNvSpPr txBox="1"/>
          <p:nvPr>
            <p:ph idx="1" type="body"/>
          </p:nvPr>
        </p:nvSpPr>
        <p:spPr>
          <a:xfrm>
            <a:off x="244247" y="889053"/>
            <a:ext cx="8658600" cy="5079900"/>
          </a:xfrm>
          <a:prstGeom prst="rect">
            <a:avLst/>
          </a:prstGeom>
        </p:spPr>
        <p:txBody>
          <a:bodyPr anchorCtr="0" anchor="t" bIns="45700" lIns="91425" spcFirstLastPara="1" rIns="91425" wrap="square" tIns="45700">
            <a:noAutofit/>
          </a:bodyPr>
          <a:lstStyle/>
          <a:p>
            <a:pPr indent="-358140" lvl="0" marL="457200" rtl="0" algn="l">
              <a:spcBef>
                <a:spcPts val="480"/>
              </a:spcBef>
              <a:spcAft>
                <a:spcPts val="0"/>
              </a:spcAft>
              <a:buSzPts val="2040"/>
              <a:buChar char="•"/>
            </a:pPr>
            <a:r>
              <a:rPr lang="en"/>
              <a:t>Members-Only Discussion Forum: Utilize the </a:t>
            </a:r>
            <a:r>
              <a:rPr b="1" lang="en">
                <a:solidFill>
                  <a:srgbClr val="A6CE39"/>
                </a:solidFill>
              </a:rPr>
              <a:t>collective wisdom</a:t>
            </a:r>
            <a:r>
              <a:rPr lang="en"/>
              <a:t> of the community </a:t>
            </a:r>
            <a:endParaRPr/>
          </a:p>
          <a:p>
            <a:pPr indent="0" lvl="0" marL="0" rtl="0" algn="l">
              <a:spcBef>
                <a:spcPts val="48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77"/>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Community Website</a:t>
            </a:r>
            <a:endParaRPr b="1"/>
          </a:p>
        </p:txBody>
      </p:sp>
      <p:sp>
        <p:nvSpPr>
          <p:cNvPr id="435" name="Google Shape;435;p77"/>
          <p:cNvSpPr txBox="1"/>
          <p:nvPr>
            <p:ph idx="1" type="body"/>
          </p:nvPr>
        </p:nvSpPr>
        <p:spPr>
          <a:xfrm>
            <a:off x="242700" y="5294300"/>
            <a:ext cx="8658600" cy="5781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Clr>
                <a:srgbClr val="000000"/>
              </a:buClr>
              <a:buSzPts val="1400"/>
              <a:buChar char="●"/>
            </a:pPr>
            <a:r>
              <a:rPr lang="en"/>
              <a:t>ORCID US website: </a:t>
            </a:r>
            <a:r>
              <a:rPr lang="en" u="sng">
                <a:solidFill>
                  <a:schemeClr val="hlink"/>
                </a:solidFill>
                <a:hlinkClick r:id="rId3"/>
              </a:rPr>
              <a:t>http://orcid-us.org</a:t>
            </a:r>
            <a:r>
              <a:rPr lang="en"/>
              <a:t> </a:t>
            </a:r>
            <a:endParaRPr/>
          </a:p>
        </p:txBody>
      </p:sp>
      <p:pic>
        <p:nvPicPr>
          <p:cNvPr id="436" name="Google Shape;436;p77"/>
          <p:cNvPicPr preferRelativeResize="0"/>
          <p:nvPr/>
        </p:nvPicPr>
        <p:blipFill rotWithShape="1">
          <a:blip r:embed="rId4">
            <a:alphaModFix/>
          </a:blip>
          <a:srcRect b="0" l="0" r="0" t="4168"/>
          <a:stretch/>
        </p:blipFill>
        <p:spPr>
          <a:xfrm>
            <a:off x="295750" y="1025800"/>
            <a:ext cx="8552502" cy="3919175"/>
          </a:xfrm>
          <a:prstGeom prst="rect">
            <a:avLst/>
          </a:prstGeom>
          <a:noFill/>
          <a:ln>
            <a:noFill/>
          </a:ln>
        </p:spPr>
      </p:pic>
      <p:sp>
        <p:nvSpPr>
          <p:cNvPr id="437" name="Google Shape;437;p77"/>
          <p:cNvSpPr/>
          <p:nvPr/>
        </p:nvSpPr>
        <p:spPr>
          <a:xfrm>
            <a:off x="4687825" y="3516975"/>
            <a:ext cx="2097900" cy="1428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6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Agenda</a:t>
            </a:r>
            <a:endParaRPr sz="3000"/>
          </a:p>
        </p:txBody>
      </p:sp>
      <p:sp>
        <p:nvSpPr>
          <p:cNvPr id="298" name="Google Shape;298;p60"/>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Char char="●"/>
            </a:pPr>
            <a:r>
              <a:rPr lang="en" sz="3000"/>
              <a:t>Intro to ORCID</a:t>
            </a:r>
            <a:endParaRPr sz="3000"/>
          </a:p>
          <a:p>
            <a:pPr indent="-419100" lvl="0" marL="457200" rtl="0" algn="l">
              <a:spcBef>
                <a:spcPts val="0"/>
              </a:spcBef>
              <a:spcAft>
                <a:spcPts val="0"/>
              </a:spcAft>
              <a:buSzPts val="3000"/>
              <a:buChar char="●"/>
            </a:pPr>
            <a:r>
              <a:rPr lang="en" sz="3000"/>
              <a:t>ORCID US Community</a:t>
            </a:r>
            <a:endParaRPr sz="3000"/>
          </a:p>
          <a:p>
            <a:pPr indent="-419100" lvl="0" marL="457200" rtl="0" algn="l">
              <a:spcBef>
                <a:spcPts val="0"/>
              </a:spcBef>
              <a:spcAft>
                <a:spcPts val="0"/>
              </a:spcAft>
              <a:buSzPts val="3000"/>
              <a:buChar char="●"/>
            </a:pPr>
            <a:r>
              <a:rPr lang="en" sz="3000"/>
              <a:t>ORCID Case studies:</a:t>
            </a:r>
            <a:endParaRPr sz="3000"/>
          </a:p>
          <a:p>
            <a:pPr indent="-419100" lvl="1" marL="914400" rtl="0" algn="l">
              <a:spcBef>
                <a:spcPts val="0"/>
              </a:spcBef>
              <a:spcAft>
                <a:spcPts val="0"/>
              </a:spcAft>
              <a:buSzPts val="3000"/>
              <a:buChar char="○"/>
            </a:pPr>
            <a:r>
              <a:rPr lang="en" sz="3000"/>
              <a:t>Virginia Commonwealth University</a:t>
            </a:r>
            <a:endParaRPr sz="3000"/>
          </a:p>
          <a:p>
            <a:pPr indent="-419100" lvl="1" marL="914400" rtl="0" algn="l">
              <a:spcBef>
                <a:spcPts val="0"/>
              </a:spcBef>
              <a:spcAft>
                <a:spcPts val="0"/>
              </a:spcAft>
              <a:buSzPts val="3000"/>
              <a:buChar char="○"/>
            </a:pPr>
            <a:r>
              <a:rPr lang="en" sz="3000"/>
              <a:t>Virginia Tech</a:t>
            </a:r>
            <a:endParaRPr sz="3000"/>
          </a:p>
          <a:p>
            <a:pPr indent="-419100" lvl="1" marL="914400" rtl="0" algn="l">
              <a:spcBef>
                <a:spcPts val="0"/>
              </a:spcBef>
              <a:spcAft>
                <a:spcPts val="0"/>
              </a:spcAft>
              <a:buSzPts val="3000"/>
              <a:buChar char="○"/>
            </a:pPr>
            <a:r>
              <a:rPr lang="en" sz="3000"/>
              <a:t>University of Virginia</a:t>
            </a:r>
            <a:endParaRPr sz="3000"/>
          </a:p>
          <a:p>
            <a:pPr indent="-419100" lvl="0" marL="457200" rtl="0" algn="l">
              <a:spcBef>
                <a:spcPts val="0"/>
              </a:spcBef>
              <a:spcAft>
                <a:spcPts val="0"/>
              </a:spcAft>
              <a:buSzPts val="3000"/>
              <a:buChar char="●"/>
            </a:pPr>
            <a:r>
              <a:rPr lang="en" sz="3000"/>
              <a:t>Discussion &amp; Questions</a:t>
            </a: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78"/>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Community Exemplars</a:t>
            </a:r>
            <a:endParaRPr b="1"/>
          </a:p>
        </p:txBody>
      </p:sp>
      <p:pic>
        <p:nvPicPr>
          <p:cNvPr id="443" name="Google Shape;443;p78"/>
          <p:cNvPicPr preferRelativeResize="0"/>
          <p:nvPr/>
        </p:nvPicPr>
        <p:blipFill>
          <a:blip r:embed="rId3">
            <a:alphaModFix/>
          </a:blip>
          <a:stretch>
            <a:fillRect/>
          </a:stretch>
        </p:blipFill>
        <p:spPr>
          <a:xfrm>
            <a:off x="378725" y="846086"/>
            <a:ext cx="6982635" cy="5876714"/>
          </a:xfrm>
          <a:prstGeom prst="rect">
            <a:avLst/>
          </a:prstGeom>
          <a:noFill/>
          <a:ln>
            <a:noFill/>
          </a:ln>
        </p:spPr>
      </p:pic>
      <p:pic>
        <p:nvPicPr>
          <p:cNvPr id="444" name="Google Shape;444;p78"/>
          <p:cNvPicPr preferRelativeResize="0"/>
          <p:nvPr/>
        </p:nvPicPr>
        <p:blipFill rotWithShape="1">
          <a:blip r:embed="rId4">
            <a:alphaModFix/>
          </a:blip>
          <a:srcRect b="0" l="32135" r="35512" t="0"/>
          <a:stretch/>
        </p:blipFill>
        <p:spPr>
          <a:xfrm>
            <a:off x="5535700" y="985750"/>
            <a:ext cx="2958349" cy="1518800"/>
          </a:xfrm>
          <a:prstGeom prst="rect">
            <a:avLst/>
          </a:prstGeom>
          <a:noFill/>
          <a:ln>
            <a:noFill/>
          </a:ln>
        </p:spPr>
      </p:pic>
      <p:sp>
        <p:nvSpPr>
          <p:cNvPr id="445" name="Google Shape;445;p78"/>
          <p:cNvSpPr txBox="1"/>
          <p:nvPr/>
        </p:nvSpPr>
        <p:spPr>
          <a:xfrm>
            <a:off x="3434400" y="6546300"/>
            <a:ext cx="5709600" cy="3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https://www.lyrasis.org/Leadership/Pages/ORCID-US-Exemplars.aspx</a:t>
            </a:r>
            <a:r>
              <a:rPr lang="en"/>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79"/>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ORCID US Community Resources</a:t>
            </a:r>
            <a:endParaRPr b="1"/>
          </a:p>
        </p:txBody>
      </p:sp>
      <p:sp>
        <p:nvSpPr>
          <p:cNvPr id="451" name="Google Shape;451;p79"/>
          <p:cNvSpPr/>
          <p:nvPr/>
        </p:nvSpPr>
        <p:spPr>
          <a:xfrm>
            <a:off x="5870725" y="3731650"/>
            <a:ext cx="687600" cy="141000"/>
          </a:xfrm>
          <a:prstGeom prst="leftArrow">
            <a:avLst>
              <a:gd fmla="val 50000" name="adj1"/>
              <a:gd fmla="val 50000" name="adj2"/>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79"/>
          <p:cNvPicPr preferRelativeResize="0"/>
          <p:nvPr/>
        </p:nvPicPr>
        <p:blipFill rotWithShape="1">
          <a:blip r:embed="rId3">
            <a:alphaModFix/>
          </a:blip>
          <a:srcRect b="6331" l="0" r="0" t="0"/>
          <a:stretch/>
        </p:blipFill>
        <p:spPr>
          <a:xfrm>
            <a:off x="152400" y="1041501"/>
            <a:ext cx="8839201" cy="5180425"/>
          </a:xfrm>
          <a:prstGeom prst="rect">
            <a:avLst/>
          </a:prstGeom>
          <a:noFill/>
          <a:ln>
            <a:noFill/>
          </a:ln>
        </p:spPr>
      </p:pic>
      <p:sp>
        <p:nvSpPr>
          <p:cNvPr id="453" name="Google Shape;453;p79"/>
          <p:cNvSpPr txBox="1"/>
          <p:nvPr/>
        </p:nvSpPr>
        <p:spPr>
          <a:xfrm>
            <a:off x="2729700" y="6402300"/>
            <a:ext cx="64143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https://www.lyrasis.org/Leadership/Documents/ORCID-US-Planning-Guide.pdf</a:t>
            </a:r>
            <a:r>
              <a:rPr lang="en"/>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80"/>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
              <a:t>ORCID US Community Resources</a:t>
            </a:r>
            <a:endParaRPr b="1" i="0" sz="2000" u="none" cap="none" strike="noStrike">
              <a:solidFill>
                <a:schemeClr val="dk1"/>
              </a:solidFill>
            </a:endParaRPr>
          </a:p>
        </p:txBody>
      </p:sp>
      <p:pic>
        <p:nvPicPr>
          <p:cNvPr id="459" name="Google Shape;459;p80"/>
          <p:cNvPicPr preferRelativeResize="0"/>
          <p:nvPr/>
        </p:nvPicPr>
        <p:blipFill rotWithShape="1">
          <a:blip r:embed="rId3">
            <a:alphaModFix/>
          </a:blip>
          <a:srcRect b="67926" l="0" r="0" t="0"/>
          <a:stretch/>
        </p:blipFill>
        <p:spPr>
          <a:xfrm>
            <a:off x="244250" y="1086607"/>
            <a:ext cx="4267150" cy="1347325"/>
          </a:xfrm>
          <a:prstGeom prst="rect">
            <a:avLst/>
          </a:prstGeom>
          <a:noFill/>
          <a:ln>
            <a:noFill/>
          </a:ln>
        </p:spPr>
      </p:pic>
      <p:sp>
        <p:nvSpPr>
          <p:cNvPr id="460" name="Google Shape;460;p80"/>
          <p:cNvSpPr txBox="1"/>
          <p:nvPr>
            <p:ph idx="1" type="body"/>
          </p:nvPr>
        </p:nvSpPr>
        <p:spPr>
          <a:xfrm>
            <a:off x="4571999" y="1086600"/>
            <a:ext cx="4327800" cy="5079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t>Communication Channels:</a:t>
            </a:r>
            <a:endParaRPr/>
          </a:p>
          <a:p>
            <a:pPr indent="-358140" lvl="0" marL="457200" rtl="0" algn="l">
              <a:spcBef>
                <a:spcPts val="480"/>
              </a:spcBef>
              <a:spcAft>
                <a:spcPts val="0"/>
              </a:spcAft>
              <a:buSzPts val="2040"/>
              <a:buChar char="•"/>
            </a:pPr>
            <a:r>
              <a:rPr b="1" lang="en"/>
              <a:t>Website</a:t>
            </a:r>
            <a:r>
              <a:rPr lang="en"/>
              <a:t> </a:t>
            </a:r>
            <a:r>
              <a:rPr lang="en" u="sng">
                <a:solidFill>
                  <a:schemeClr val="hlink"/>
                </a:solidFill>
                <a:hlinkClick r:id="rId4"/>
              </a:rPr>
              <a:t>https://orcid-us.org</a:t>
            </a:r>
            <a:endParaRPr/>
          </a:p>
          <a:p>
            <a:pPr indent="0" lvl="0" marL="0" rtl="0" algn="l">
              <a:spcBef>
                <a:spcPts val="480"/>
              </a:spcBef>
              <a:spcAft>
                <a:spcPts val="0"/>
              </a:spcAft>
              <a:buNone/>
            </a:pPr>
            <a:r>
              <a:t/>
            </a:r>
            <a:endParaRPr/>
          </a:p>
          <a:p>
            <a:pPr indent="-358140" lvl="0" marL="457200" rtl="0" algn="l">
              <a:spcBef>
                <a:spcPts val="480"/>
              </a:spcBef>
              <a:spcAft>
                <a:spcPts val="0"/>
              </a:spcAft>
              <a:buSzPts val="2040"/>
              <a:buChar char="•"/>
            </a:pPr>
            <a:r>
              <a:rPr b="1" lang="en"/>
              <a:t>Listserv</a:t>
            </a:r>
            <a:r>
              <a:rPr lang="en"/>
              <a:t> (open to all) </a:t>
            </a:r>
            <a:r>
              <a:rPr lang="en" u="sng">
                <a:solidFill>
                  <a:srgbClr val="0000FF"/>
                </a:solidFill>
                <a:highlight>
                  <a:srgbClr val="FFFFFF"/>
                </a:highlight>
                <a:hlinkClick r:id="rId5"/>
              </a:rPr>
              <a:t>http://lyralists.lyrasis.org/mailman/listinfo/orcid-us</a:t>
            </a:r>
            <a:r>
              <a:rPr lang="en"/>
              <a:t> </a:t>
            </a:r>
            <a:endParaRPr/>
          </a:p>
          <a:p>
            <a:pPr indent="0" lvl="0" marL="457200" rtl="0" algn="l">
              <a:spcBef>
                <a:spcPts val="480"/>
              </a:spcBef>
              <a:spcAft>
                <a:spcPts val="0"/>
              </a:spcAft>
              <a:buNone/>
            </a:pPr>
            <a:r>
              <a:t/>
            </a:r>
            <a:endParaRPr/>
          </a:p>
          <a:p>
            <a:pPr indent="-358140" lvl="0" marL="457200" rtl="0" algn="l">
              <a:spcBef>
                <a:spcPts val="480"/>
              </a:spcBef>
              <a:spcAft>
                <a:spcPts val="0"/>
              </a:spcAft>
              <a:buSzPts val="2040"/>
              <a:buChar char="•"/>
            </a:pPr>
            <a:r>
              <a:rPr b="1" lang="en"/>
              <a:t>Twitter</a:t>
            </a:r>
            <a:r>
              <a:rPr lang="en"/>
              <a:t> </a:t>
            </a:r>
            <a:r>
              <a:rPr lang="en">
                <a:solidFill>
                  <a:srgbClr val="0000FF"/>
                </a:solidFill>
              </a:rPr>
              <a:t>@USconsortium</a:t>
            </a:r>
            <a:endParaRPr>
              <a:solidFill>
                <a:srgbClr val="0000FF"/>
              </a:solidFill>
            </a:endParaRPr>
          </a:p>
          <a:p>
            <a:pPr indent="0" lvl="0" marL="457200" rtl="0" algn="l">
              <a:spcBef>
                <a:spcPts val="480"/>
              </a:spcBef>
              <a:spcAft>
                <a:spcPts val="0"/>
              </a:spcAft>
              <a:buNone/>
            </a:pPr>
            <a:r>
              <a:t/>
            </a:r>
            <a:endParaRPr/>
          </a:p>
          <a:p>
            <a:pPr indent="-358140" lvl="0" marL="457200" rtl="0" algn="l">
              <a:spcBef>
                <a:spcPts val="480"/>
              </a:spcBef>
              <a:spcAft>
                <a:spcPts val="0"/>
              </a:spcAft>
              <a:buSzPts val="2040"/>
              <a:buChar char="•"/>
            </a:pPr>
            <a:r>
              <a:rPr b="1" lang="en"/>
              <a:t>Email: </a:t>
            </a:r>
            <a:r>
              <a:rPr lang="en" u="sng">
                <a:solidFill>
                  <a:schemeClr val="hlink"/>
                </a:solidFill>
                <a:hlinkClick r:id="rId6"/>
              </a:rPr>
              <a:t>orcidus@lyrasis.org</a:t>
            </a:r>
            <a:r>
              <a:rPr lang="en"/>
              <a:t> </a:t>
            </a:r>
            <a:endParaRPr/>
          </a:p>
          <a:p>
            <a:pPr indent="0" lvl="0" marL="457200" rtl="0" algn="l">
              <a:spcBef>
                <a:spcPts val="480"/>
              </a:spcBef>
              <a:spcAft>
                <a:spcPts val="0"/>
              </a:spcAft>
              <a:buNone/>
            </a:pPr>
            <a:r>
              <a:t/>
            </a:r>
            <a:endParaRPr/>
          </a:p>
        </p:txBody>
      </p:sp>
      <p:pic>
        <p:nvPicPr>
          <p:cNvPr id="461" name="Google Shape;461;p80"/>
          <p:cNvPicPr preferRelativeResize="0"/>
          <p:nvPr/>
        </p:nvPicPr>
        <p:blipFill>
          <a:blip r:embed="rId7">
            <a:alphaModFix/>
          </a:blip>
          <a:stretch>
            <a:fillRect/>
          </a:stretch>
        </p:blipFill>
        <p:spPr>
          <a:xfrm>
            <a:off x="844504" y="2433925"/>
            <a:ext cx="2896446" cy="4119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81"/>
          <p:cNvSpPr txBox="1"/>
          <p:nvPr>
            <p:ph type="title"/>
          </p:nvPr>
        </p:nvSpPr>
        <p:spPr>
          <a:xfrm>
            <a:off x="244247" y="220786"/>
            <a:ext cx="6692400" cy="455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000"/>
              <a:buFont typeface="Arial"/>
              <a:buNone/>
            </a:pPr>
            <a:r>
              <a:rPr b="1" lang="en"/>
              <a:t>Virginia ORCID Member Institutions</a:t>
            </a:r>
            <a:endParaRPr b="1" i="0" sz="2000" u="none" cap="none" strike="noStrike">
              <a:solidFill>
                <a:schemeClr val="dk1"/>
              </a:solidFill>
            </a:endParaRPr>
          </a:p>
        </p:txBody>
      </p:sp>
      <p:sp>
        <p:nvSpPr>
          <p:cNvPr id="467" name="Google Shape;467;p81"/>
          <p:cNvSpPr txBox="1"/>
          <p:nvPr>
            <p:ph idx="1" type="body"/>
          </p:nvPr>
        </p:nvSpPr>
        <p:spPr>
          <a:xfrm>
            <a:off x="244251" y="1086600"/>
            <a:ext cx="8655600" cy="5079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Clr>
                <a:srgbClr val="000000"/>
              </a:buClr>
              <a:buSzPts val="1100"/>
              <a:buFont typeface="Arial"/>
              <a:buNone/>
            </a:pPr>
            <a:r>
              <a:rPr i="1" lang="en"/>
              <a:t>Virginia Commonwealth University</a:t>
            </a:r>
            <a:endParaRPr i="1"/>
          </a:p>
          <a:p>
            <a:pPr indent="-381000" lvl="0" marL="457200" rtl="0" algn="l">
              <a:spcBef>
                <a:spcPts val="480"/>
              </a:spcBef>
              <a:spcAft>
                <a:spcPts val="0"/>
              </a:spcAft>
              <a:buSzPts val="2400"/>
              <a:buChar char="•"/>
            </a:pPr>
            <a:r>
              <a:rPr lang="en"/>
              <a:t>1761 ORCID iD holders (</a:t>
            </a:r>
            <a:r>
              <a:rPr lang="en" u="sng">
                <a:solidFill>
                  <a:schemeClr val="hlink"/>
                </a:solidFill>
                <a:hlinkClick r:id="rId3"/>
              </a:rPr>
              <a:t>vcu.edu</a:t>
            </a:r>
            <a:r>
              <a:rPr lang="en"/>
              <a:t>)</a:t>
            </a:r>
            <a:endParaRPr/>
          </a:p>
          <a:p>
            <a:pPr indent="-381000" lvl="0" marL="457200" rtl="0" algn="l">
              <a:spcBef>
                <a:spcPts val="0"/>
              </a:spcBef>
              <a:spcAft>
                <a:spcPts val="0"/>
              </a:spcAft>
              <a:buSzPts val="2400"/>
              <a:buChar char="•"/>
            </a:pPr>
            <a:r>
              <a:rPr lang="en"/>
              <a:t>ORCID member as of June 2017</a:t>
            </a:r>
            <a:endParaRPr/>
          </a:p>
          <a:p>
            <a:pPr indent="0" lvl="0" marL="457200" rtl="0" algn="l">
              <a:spcBef>
                <a:spcPts val="480"/>
              </a:spcBef>
              <a:spcAft>
                <a:spcPts val="0"/>
              </a:spcAft>
              <a:buNone/>
            </a:pPr>
            <a:r>
              <a:t/>
            </a:r>
            <a:endParaRPr/>
          </a:p>
          <a:p>
            <a:pPr indent="0" lvl="0" marL="0" rtl="0" algn="l">
              <a:spcBef>
                <a:spcPts val="480"/>
              </a:spcBef>
              <a:spcAft>
                <a:spcPts val="0"/>
              </a:spcAft>
              <a:buNone/>
            </a:pPr>
            <a:r>
              <a:rPr i="1" lang="en"/>
              <a:t>Virginia Tech</a:t>
            </a:r>
            <a:endParaRPr i="1"/>
          </a:p>
          <a:p>
            <a:pPr indent="-381000" lvl="0" marL="457200" rtl="0" algn="l">
              <a:spcBef>
                <a:spcPts val="480"/>
              </a:spcBef>
              <a:spcAft>
                <a:spcPts val="0"/>
              </a:spcAft>
              <a:buSzPts val="2400"/>
              <a:buChar char="•"/>
            </a:pPr>
            <a:r>
              <a:rPr lang="en"/>
              <a:t>4041 ORCID iD holders (</a:t>
            </a:r>
            <a:r>
              <a:rPr lang="en" u="sng">
                <a:solidFill>
                  <a:schemeClr val="hlink"/>
                </a:solidFill>
                <a:hlinkClick r:id="rId4"/>
              </a:rPr>
              <a:t>vt.edu</a:t>
            </a:r>
            <a:r>
              <a:rPr lang="en"/>
              <a:t>)</a:t>
            </a:r>
            <a:endParaRPr/>
          </a:p>
          <a:p>
            <a:pPr indent="-381000" lvl="0" marL="457200" rtl="0" algn="l">
              <a:spcBef>
                <a:spcPts val="0"/>
              </a:spcBef>
              <a:spcAft>
                <a:spcPts val="0"/>
              </a:spcAft>
              <a:buSzPts val="2400"/>
              <a:buChar char="•"/>
            </a:pPr>
            <a:r>
              <a:rPr lang="en"/>
              <a:t>ORCID member as of December 2014</a:t>
            </a:r>
            <a:endParaRPr/>
          </a:p>
          <a:p>
            <a:pPr indent="0" lvl="0" marL="457200" rtl="0" algn="l">
              <a:spcBef>
                <a:spcPts val="480"/>
              </a:spcBef>
              <a:spcAft>
                <a:spcPts val="0"/>
              </a:spcAft>
              <a:buNone/>
            </a:pPr>
            <a:r>
              <a:t/>
            </a:r>
            <a:endParaRPr/>
          </a:p>
          <a:p>
            <a:pPr indent="0" lvl="0" marL="0" rtl="0" algn="l">
              <a:spcBef>
                <a:spcPts val="480"/>
              </a:spcBef>
              <a:spcAft>
                <a:spcPts val="0"/>
              </a:spcAft>
              <a:buNone/>
            </a:pPr>
            <a:r>
              <a:rPr i="1" lang="en"/>
              <a:t>University of Virginia</a:t>
            </a:r>
            <a:endParaRPr i="1"/>
          </a:p>
          <a:p>
            <a:pPr indent="-381000" lvl="0" marL="457200" rtl="0" algn="l">
              <a:spcBef>
                <a:spcPts val="480"/>
              </a:spcBef>
              <a:spcAft>
                <a:spcPts val="0"/>
              </a:spcAft>
              <a:buSzPts val="2400"/>
              <a:buChar char="•"/>
            </a:pPr>
            <a:r>
              <a:rPr lang="en"/>
              <a:t>3172 ORCID iD holders (</a:t>
            </a:r>
            <a:r>
              <a:rPr lang="en" u="sng">
                <a:solidFill>
                  <a:schemeClr val="hlink"/>
                </a:solidFill>
                <a:hlinkClick r:id="rId5"/>
              </a:rPr>
              <a:t>virginia.edu</a:t>
            </a:r>
            <a:r>
              <a:rPr lang="en"/>
              <a:t>)</a:t>
            </a:r>
            <a:endParaRPr/>
          </a:p>
          <a:p>
            <a:pPr indent="-381000" lvl="0" marL="457200" rtl="0" algn="l">
              <a:spcBef>
                <a:spcPts val="0"/>
              </a:spcBef>
              <a:spcAft>
                <a:spcPts val="0"/>
              </a:spcAft>
              <a:buSzPts val="2400"/>
              <a:buChar char="•"/>
            </a:pPr>
            <a:r>
              <a:rPr lang="en"/>
              <a:t>ORCID member as of May 2014</a:t>
            </a:r>
            <a:endParaRPr/>
          </a:p>
          <a:p>
            <a:pPr indent="0" lvl="0" marL="0" rtl="0" algn="l">
              <a:spcBef>
                <a:spcPts val="480"/>
              </a:spcBef>
              <a:spcAft>
                <a:spcPts val="0"/>
              </a:spcAft>
              <a:buNone/>
            </a:pPr>
            <a:r>
              <a:t/>
            </a:r>
            <a:endParaRPr/>
          </a:p>
          <a:p>
            <a:pPr indent="0" lvl="0" marL="457200" rtl="0" algn="l">
              <a:spcBef>
                <a:spcPts val="48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82"/>
          <p:cNvSpPr/>
          <p:nvPr/>
        </p:nvSpPr>
        <p:spPr>
          <a:xfrm>
            <a:off x="505660" y="1343712"/>
            <a:ext cx="2970300" cy="417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3200">
                <a:solidFill>
                  <a:schemeClr val="dk1"/>
                </a:solidFill>
              </a:rPr>
              <a:t>Virginia Commonwealth University</a:t>
            </a:r>
            <a:r>
              <a:rPr lang="en" sz="3200">
                <a:solidFill>
                  <a:schemeClr val="dk1"/>
                </a:solidFill>
                <a:latin typeface="Arial"/>
                <a:ea typeface="Arial"/>
                <a:cs typeface="Arial"/>
                <a:sym typeface="Arial"/>
              </a:rPr>
              <a:t> </a:t>
            </a:r>
            <a:endParaRPr/>
          </a:p>
          <a:p>
            <a:pPr indent="0" lvl="0" marL="0" marR="0" rtl="0" algn="r">
              <a:spcBef>
                <a:spcPts val="0"/>
              </a:spcBef>
              <a:spcAft>
                <a:spcPts val="0"/>
              </a:spcAft>
              <a:buNone/>
            </a:pPr>
            <a:r>
              <a:t/>
            </a:r>
            <a:endParaRPr sz="1800">
              <a:solidFill>
                <a:schemeClr val="dk1"/>
              </a:solidFill>
              <a:latin typeface="Arial"/>
              <a:ea typeface="Arial"/>
              <a:cs typeface="Arial"/>
              <a:sym typeface="Arial"/>
            </a:endParaRPr>
          </a:p>
          <a:p>
            <a:pPr indent="0" lvl="0" marL="0" marR="0" rtl="0" algn="r">
              <a:spcBef>
                <a:spcPts val="0"/>
              </a:spcBef>
              <a:spcAft>
                <a:spcPts val="0"/>
              </a:spcAft>
              <a:buNone/>
            </a:pPr>
            <a:r>
              <a:t/>
            </a:r>
            <a:endParaRPr/>
          </a:p>
        </p:txBody>
      </p:sp>
      <p:pic>
        <p:nvPicPr>
          <p:cNvPr id="473" name="Google Shape;473;p82"/>
          <p:cNvPicPr preferRelativeResize="0"/>
          <p:nvPr/>
        </p:nvPicPr>
        <p:blipFill>
          <a:blip r:embed="rId3">
            <a:alphaModFix/>
          </a:blip>
          <a:stretch>
            <a:fillRect/>
          </a:stretch>
        </p:blipFill>
        <p:spPr>
          <a:xfrm>
            <a:off x="4119400" y="2736538"/>
            <a:ext cx="4814725" cy="1384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7" name="Shape 477"/>
        <p:cNvGrpSpPr/>
        <p:nvPr/>
      </p:nvGrpSpPr>
      <p:grpSpPr>
        <a:xfrm>
          <a:off x="0" y="0"/>
          <a:ext cx="0" cy="0"/>
          <a:chOff x="0" y="0"/>
          <a:chExt cx="0" cy="0"/>
        </a:xfrm>
      </p:grpSpPr>
      <p:sp>
        <p:nvSpPr>
          <p:cNvPr id="478" name="Google Shape;478;p83"/>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VCU ORCID History and Adoption</a:t>
            </a:r>
            <a:endParaRPr b="1"/>
          </a:p>
        </p:txBody>
      </p:sp>
      <p:sp>
        <p:nvSpPr>
          <p:cNvPr id="479" name="Google Shape;479;p83"/>
          <p:cNvSpPr txBox="1"/>
          <p:nvPr>
            <p:ph idx="1" type="body"/>
          </p:nvPr>
        </p:nvSpPr>
        <p:spPr>
          <a:xfrm>
            <a:off x="244247" y="891403"/>
            <a:ext cx="8658600" cy="5079900"/>
          </a:xfrm>
          <a:prstGeom prst="rect">
            <a:avLst/>
          </a:prstGeom>
        </p:spPr>
        <p:txBody>
          <a:bodyPr anchorCtr="0" anchor="t" bIns="45700" lIns="91425" spcFirstLastPara="1" rIns="91425" wrap="square" tIns="45700">
            <a:noAutofit/>
          </a:bodyPr>
          <a:lstStyle/>
          <a:p>
            <a:pPr indent="-419100" lvl="0" marL="457200" rtl="0" algn="l">
              <a:spcBef>
                <a:spcPts val="480"/>
              </a:spcBef>
              <a:spcAft>
                <a:spcPts val="0"/>
              </a:spcAft>
              <a:buSzPts val="3000"/>
              <a:buChar char="•"/>
            </a:pPr>
            <a:r>
              <a:rPr lang="en" sz="3000"/>
              <a:t>Membership June 2017</a:t>
            </a:r>
            <a:endParaRPr sz="3000"/>
          </a:p>
          <a:p>
            <a:pPr indent="-419100" lvl="0" marL="457200" rtl="0" algn="l">
              <a:spcBef>
                <a:spcPts val="0"/>
              </a:spcBef>
              <a:spcAft>
                <a:spcPts val="0"/>
              </a:spcAft>
              <a:buSzPts val="3000"/>
              <a:buChar char="•"/>
            </a:pPr>
            <a:r>
              <a:rPr lang="en" sz="3000"/>
              <a:t>1,761 VCU ORCIDs with VCU email domain</a:t>
            </a:r>
            <a:endParaRPr sz="3000"/>
          </a:p>
          <a:p>
            <a:pPr indent="0" lvl="0" marL="0" rtl="0" algn="l">
              <a:spcBef>
                <a:spcPts val="480"/>
              </a:spcBef>
              <a:spcAft>
                <a:spcPts val="0"/>
              </a:spcAft>
              <a:buNone/>
            </a:pPr>
            <a:r>
              <a:t/>
            </a:r>
            <a:endParaRPr sz="3000"/>
          </a:p>
        </p:txBody>
      </p:sp>
      <p:pic>
        <p:nvPicPr>
          <p:cNvPr descr="vcu-ppt-footer-gray.eps" id="480" name="Google Shape;480;p83"/>
          <p:cNvPicPr preferRelativeResize="0"/>
          <p:nvPr/>
        </p:nvPicPr>
        <p:blipFill rotWithShape="1">
          <a:blip r:embed="rId3">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pic>
        <p:nvPicPr>
          <p:cNvPr descr="Chart showing growth of ORCID adoption by VCU email domain count from May 2017 (1143 total) - October 2018 (1673 total). &#10;May 2017 1143&#10;June 2017 1198&#10;July 2017 1227&#10;August 2017 1252&#10;September 2017 1287&#10;October 2017 1308&#10;November 2017 1329&#10;December 2017 1353&#10;January 2018 1390&#10;February 2018 1416&#10;March 2018 1443&#10;April 2018 1465&#10;May 2018 1490&#10;June 2018 1542&#10;July 2018 1574&#10;August 2018 1601&#10;September 2018 1633&#10;October 2018 1676" id="481" name="Google Shape;481;p83" title="Chart"/>
          <p:cNvPicPr preferRelativeResize="0"/>
          <p:nvPr/>
        </p:nvPicPr>
        <p:blipFill>
          <a:blip r:embed="rId4">
            <a:alphaModFix/>
          </a:blip>
          <a:stretch>
            <a:fillRect/>
          </a:stretch>
        </p:blipFill>
        <p:spPr>
          <a:xfrm>
            <a:off x="1543913" y="2074525"/>
            <a:ext cx="6056172" cy="37447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84"/>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VCU ORCID Integration Map</a:t>
            </a:r>
            <a:endParaRPr b="1"/>
          </a:p>
        </p:txBody>
      </p:sp>
      <p:sp>
        <p:nvSpPr>
          <p:cNvPr id="487" name="Google Shape;487;p84"/>
          <p:cNvSpPr txBox="1"/>
          <p:nvPr>
            <p:ph idx="1" type="body"/>
          </p:nvPr>
        </p:nvSpPr>
        <p:spPr>
          <a:xfrm>
            <a:off x="244250" y="891400"/>
            <a:ext cx="8658600" cy="3146700"/>
          </a:xfrm>
          <a:prstGeom prst="rect">
            <a:avLst/>
          </a:prstGeom>
        </p:spPr>
        <p:txBody>
          <a:bodyPr anchorCtr="0" anchor="t" bIns="45700" lIns="91425" spcFirstLastPara="1" rIns="91425" wrap="square" tIns="45700">
            <a:noAutofit/>
          </a:bodyPr>
          <a:lstStyle/>
          <a:p>
            <a:pPr indent="-419100" lvl="0" marL="457200" rtl="0" algn="l">
              <a:spcBef>
                <a:spcPts val="480"/>
              </a:spcBef>
              <a:spcAft>
                <a:spcPts val="0"/>
              </a:spcAft>
              <a:buSzPts val="3000"/>
              <a:buChar char="•"/>
            </a:pPr>
            <a:r>
              <a:rPr lang="en" sz="3000" u="sng">
                <a:solidFill>
                  <a:schemeClr val="hlink"/>
                </a:solidFill>
                <a:hlinkClick r:id="rId3"/>
              </a:rPr>
              <a:t>ORCID U.S. Showcase</a:t>
            </a:r>
            <a:r>
              <a:rPr lang="en" sz="3000"/>
              <a:t> 9/12/2018</a:t>
            </a:r>
            <a:endParaRPr sz="3000"/>
          </a:p>
          <a:p>
            <a:pPr indent="-419100" lvl="0" marL="457200" rtl="0" algn="l">
              <a:spcBef>
                <a:spcPts val="0"/>
              </a:spcBef>
              <a:spcAft>
                <a:spcPts val="0"/>
              </a:spcAft>
              <a:buSzPts val="3000"/>
              <a:buChar char="•"/>
            </a:pPr>
            <a:r>
              <a:rPr lang="en" sz="3000"/>
              <a:t>Permission ask (read vs write)</a:t>
            </a:r>
            <a:endParaRPr sz="3000"/>
          </a:p>
          <a:p>
            <a:pPr indent="-419100" lvl="0" marL="457200" rtl="0" algn="l">
              <a:spcBef>
                <a:spcPts val="0"/>
              </a:spcBef>
              <a:spcAft>
                <a:spcPts val="0"/>
              </a:spcAft>
              <a:buSzPts val="3000"/>
              <a:buChar char="•"/>
            </a:pPr>
            <a:r>
              <a:rPr lang="en" sz="3000"/>
              <a:t>Attracted to Cornell approach eduPersonOrcid</a:t>
            </a:r>
            <a:endParaRPr sz="3000"/>
          </a:p>
          <a:p>
            <a:pPr indent="-419100" lvl="0" marL="457200" rtl="0" algn="l">
              <a:spcBef>
                <a:spcPts val="0"/>
              </a:spcBef>
              <a:spcAft>
                <a:spcPts val="0"/>
              </a:spcAft>
              <a:buSzPts val="3000"/>
              <a:buChar char="•"/>
            </a:pPr>
            <a:r>
              <a:rPr lang="en" sz="3000"/>
              <a:t>Initial interest and dialog with central IT</a:t>
            </a:r>
            <a:endParaRPr sz="3000"/>
          </a:p>
          <a:p>
            <a:pPr indent="0" lvl="0" marL="0" rtl="0" algn="l">
              <a:spcBef>
                <a:spcPts val="480"/>
              </a:spcBef>
              <a:spcAft>
                <a:spcPts val="0"/>
              </a:spcAft>
              <a:buNone/>
            </a:pPr>
            <a:r>
              <a:t/>
            </a:r>
            <a:endParaRPr sz="3000"/>
          </a:p>
        </p:txBody>
      </p:sp>
      <p:pic>
        <p:nvPicPr>
          <p:cNvPr descr="vcu-ppt-footer-gray.eps" id="488" name="Google Shape;488;p84"/>
          <p:cNvPicPr preferRelativeResize="0"/>
          <p:nvPr/>
        </p:nvPicPr>
        <p:blipFill rotWithShape="1">
          <a:blip r:embed="rId4">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pic>
        <p:nvPicPr>
          <p:cNvPr id="489" name="Google Shape;489;p84"/>
          <p:cNvPicPr preferRelativeResize="0"/>
          <p:nvPr/>
        </p:nvPicPr>
        <p:blipFill rotWithShape="1">
          <a:blip r:embed="rId5">
            <a:alphaModFix/>
          </a:blip>
          <a:srcRect b="15432" l="24209" r="12015" t="34801"/>
          <a:stretch/>
        </p:blipFill>
        <p:spPr>
          <a:xfrm>
            <a:off x="1268000" y="2971125"/>
            <a:ext cx="6608002" cy="2793201"/>
          </a:xfrm>
          <a:prstGeom prst="rect">
            <a:avLst/>
          </a:prstGeom>
          <a:noFill/>
          <a:ln>
            <a:noFill/>
          </a:ln>
        </p:spPr>
      </p:pic>
      <p:sp>
        <p:nvSpPr>
          <p:cNvPr id="490" name="Google Shape;490;p84"/>
          <p:cNvSpPr txBox="1"/>
          <p:nvPr/>
        </p:nvSpPr>
        <p:spPr>
          <a:xfrm>
            <a:off x="5408400" y="5507525"/>
            <a:ext cx="2582700" cy="25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660099"/>
                </a:solidFill>
                <a:highlight>
                  <a:srgbClr val="FFFFFF"/>
                </a:highlight>
                <a:hlinkClick r:id="rId6"/>
              </a:rPr>
              <a:t>Baist Atlas of Richmond, VA (1889)</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85"/>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VCU ORCID and ETDs</a:t>
            </a:r>
            <a:endParaRPr b="1"/>
          </a:p>
        </p:txBody>
      </p:sp>
      <p:sp>
        <p:nvSpPr>
          <p:cNvPr id="496" name="Google Shape;496;p85"/>
          <p:cNvSpPr txBox="1"/>
          <p:nvPr>
            <p:ph idx="1" type="body"/>
          </p:nvPr>
        </p:nvSpPr>
        <p:spPr>
          <a:xfrm>
            <a:off x="242700" y="833852"/>
            <a:ext cx="8658600" cy="2197200"/>
          </a:xfrm>
          <a:prstGeom prst="rect">
            <a:avLst/>
          </a:prstGeom>
        </p:spPr>
        <p:txBody>
          <a:bodyPr anchorCtr="0" anchor="t" bIns="45700" lIns="91425" spcFirstLastPara="1" rIns="91425" wrap="square" tIns="45700">
            <a:noAutofit/>
          </a:bodyPr>
          <a:lstStyle/>
          <a:p>
            <a:pPr indent="-419100" lvl="0" marL="457200" rtl="0" algn="l">
              <a:spcBef>
                <a:spcPts val="480"/>
              </a:spcBef>
              <a:spcAft>
                <a:spcPts val="0"/>
              </a:spcAft>
              <a:buSzPts val="3000"/>
              <a:buChar char="•"/>
            </a:pPr>
            <a:r>
              <a:rPr lang="en" sz="3000"/>
              <a:t>ETD submission </a:t>
            </a:r>
            <a:r>
              <a:rPr lang="en" sz="3000"/>
              <a:t>ORCID field </a:t>
            </a:r>
            <a:r>
              <a:rPr lang="en" sz="3000"/>
              <a:t>October 2016</a:t>
            </a:r>
            <a:endParaRPr sz="3000"/>
          </a:p>
          <a:p>
            <a:pPr indent="-419100" lvl="0" marL="457200" rtl="0" algn="l">
              <a:spcBef>
                <a:spcPts val="0"/>
              </a:spcBef>
              <a:spcAft>
                <a:spcPts val="0"/>
              </a:spcAft>
              <a:buSzPts val="3000"/>
              <a:buChar char="•"/>
            </a:pPr>
            <a:r>
              <a:rPr lang="en" sz="3000"/>
              <a:t>FY17: 18% FY18: 23% </a:t>
            </a:r>
            <a:endParaRPr sz="3000"/>
          </a:p>
          <a:p>
            <a:pPr indent="-419100" lvl="0" marL="457200" rtl="0" algn="l">
              <a:spcBef>
                <a:spcPts val="0"/>
              </a:spcBef>
              <a:spcAft>
                <a:spcPts val="0"/>
              </a:spcAft>
              <a:buSzPts val="3000"/>
              <a:buChar char="•"/>
            </a:pPr>
            <a:r>
              <a:rPr lang="en" sz="3000"/>
              <a:t>799 total ETD students entering ORCID</a:t>
            </a:r>
            <a:endParaRPr sz="3000"/>
          </a:p>
          <a:p>
            <a:pPr indent="-419100" lvl="0" marL="457200" rtl="0" algn="l">
              <a:spcBef>
                <a:spcPts val="0"/>
              </a:spcBef>
              <a:spcAft>
                <a:spcPts val="0"/>
              </a:spcAft>
              <a:buSzPts val="3000"/>
              <a:buChar char="•"/>
            </a:pPr>
            <a:r>
              <a:rPr lang="en" sz="3000"/>
              <a:t>Monitoring/Advocating for better </a:t>
            </a:r>
            <a:r>
              <a:rPr lang="en" sz="3000"/>
              <a:t>integrations</a:t>
            </a:r>
            <a:endParaRPr sz="3000"/>
          </a:p>
          <a:p>
            <a:pPr indent="0" lvl="0" marL="0" rtl="0" algn="l">
              <a:spcBef>
                <a:spcPts val="480"/>
              </a:spcBef>
              <a:spcAft>
                <a:spcPts val="0"/>
              </a:spcAft>
              <a:buNone/>
            </a:pPr>
            <a:r>
              <a:rPr lang="en" sz="3000"/>
              <a:t>  </a:t>
            </a:r>
            <a:endParaRPr sz="3000"/>
          </a:p>
          <a:p>
            <a:pPr indent="0" lvl="0" marL="0" rtl="0" algn="l">
              <a:spcBef>
                <a:spcPts val="480"/>
              </a:spcBef>
              <a:spcAft>
                <a:spcPts val="0"/>
              </a:spcAft>
              <a:buNone/>
            </a:pPr>
            <a:r>
              <a:t/>
            </a:r>
            <a:endParaRPr sz="3000"/>
          </a:p>
        </p:txBody>
      </p:sp>
      <p:pic>
        <p:nvPicPr>
          <p:cNvPr descr="vcu-ppt-footer-gray.eps" id="497" name="Google Shape;497;p85"/>
          <p:cNvPicPr preferRelativeResize="0"/>
          <p:nvPr/>
        </p:nvPicPr>
        <p:blipFill rotWithShape="1">
          <a:blip r:embed="rId3">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pic>
        <p:nvPicPr>
          <p:cNvPr descr="Displays Orcid option in VCU ETD submission form. Shows that this field is not required and free-text. " id="498" name="Google Shape;498;p85" title="Screenshot of ETD submission form"/>
          <p:cNvPicPr preferRelativeResize="0"/>
          <p:nvPr/>
        </p:nvPicPr>
        <p:blipFill rotWithShape="1">
          <a:blip r:embed="rId4">
            <a:alphaModFix/>
          </a:blip>
          <a:srcRect b="4735" l="26617" r="3427" t="21036"/>
          <a:stretch/>
        </p:blipFill>
        <p:spPr>
          <a:xfrm>
            <a:off x="2381113" y="2884275"/>
            <a:ext cx="4381775" cy="30405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86"/>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VCU overview (Nina)</a:t>
            </a:r>
            <a:endParaRPr b="1"/>
          </a:p>
        </p:txBody>
      </p:sp>
      <p:sp>
        <p:nvSpPr>
          <p:cNvPr id="504" name="Google Shape;504;p86"/>
          <p:cNvSpPr txBox="1"/>
          <p:nvPr>
            <p:ph idx="1" type="body"/>
          </p:nvPr>
        </p:nvSpPr>
        <p:spPr>
          <a:xfrm>
            <a:off x="244247" y="891403"/>
            <a:ext cx="8658600" cy="5079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sz="3000"/>
              <a:t>Key stakeholders, mostly in research tracking:</a:t>
            </a:r>
            <a:endParaRPr sz="3000"/>
          </a:p>
          <a:p>
            <a:pPr indent="-419100" lvl="0" marL="457200" rtl="0" algn="l">
              <a:spcBef>
                <a:spcPts val="480"/>
              </a:spcBef>
              <a:spcAft>
                <a:spcPts val="0"/>
              </a:spcAft>
              <a:buSzPts val="3000"/>
              <a:buChar char="●"/>
            </a:pPr>
            <a:r>
              <a:rPr lang="en" sz="3000"/>
              <a:t>Graduate school</a:t>
            </a:r>
            <a:endParaRPr sz="3000"/>
          </a:p>
          <a:p>
            <a:pPr indent="-419100" lvl="0" marL="457200" rtl="0" algn="l">
              <a:spcBef>
                <a:spcPts val="0"/>
              </a:spcBef>
              <a:spcAft>
                <a:spcPts val="0"/>
              </a:spcAft>
              <a:buSzPts val="3000"/>
              <a:buChar char="●"/>
            </a:pPr>
            <a:r>
              <a:rPr lang="en" sz="3000"/>
              <a:t>Office of Research and Innovation</a:t>
            </a:r>
            <a:endParaRPr sz="3000"/>
          </a:p>
          <a:p>
            <a:pPr indent="-419100" lvl="0" marL="457200" rtl="0" algn="l">
              <a:spcBef>
                <a:spcPts val="0"/>
              </a:spcBef>
              <a:spcAft>
                <a:spcPts val="0"/>
              </a:spcAft>
              <a:buSzPts val="3000"/>
              <a:buChar char="●"/>
            </a:pPr>
            <a:r>
              <a:rPr lang="en" sz="3000"/>
              <a:t>Wright Center for Translational Research (our CTSA center)</a:t>
            </a:r>
            <a:endParaRPr sz="3000"/>
          </a:p>
          <a:p>
            <a:pPr indent="-419100" lvl="0" marL="457200" rtl="0" algn="l">
              <a:spcBef>
                <a:spcPts val="0"/>
              </a:spcBef>
              <a:spcAft>
                <a:spcPts val="0"/>
              </a:spcAft>
              <a:buSzPts val="3000"/>
              <a:buChar char="●"/>
            </a:pPr>
            <a:r>
              <a:rPr lang="en" sz="3000"/>
              <a:t>Program coordinators of graduate programs in the departments</a:t>
            </a:r>
            <a:endParaRPr sz="3000"/>
          </a:p>
          <a:p>
            <a:pPr indent="-419100" lvl="0" marL="457200" rtl="0" algn="l">
              <a:spcBef>
                <a:spcPts val="0"/>
              </a:spcBef>
              <a:spcAft>
                <a:spcPts val="0"/>
              </a:spcAft>
              <a:buSzPts val="3000"/>
              <a:buChar char="●"/>
            </a:pPr>
            <a:r>
              <a:rPr lang="en" sz="3000"/>
              <a:t>PIs assessing training and educational grants</a:t>
            </a:r>
            <a:endParaRPr sz="3000"/>
          </a:p>
          <a:p>
            <a:pPr indent="0" lvl="0" marL="0" rtl="0" algn="l">
              <a:spcBef>
                <a:spcPts val="480"/>
              </a:spcBef>
              <a:spcAft>
                <a:spcPts val="0"/>
              </a:spcAft>
              <a:buNone/>
            </a:pPr>
            <a:r>
              <a:t/>
            </a:r>
            <a:endParaRPr sz="3000"/>
          </a:p>
          <a:p>
            <a:pPr indent="0" lvl="0" marL="0" rtl="0" algn="l">
              <a:spcBef>
                <a:spcPts val="480"/>
              </a:spcBef>
              <a:spcAft>
                <a:spcPts val="0"/>
              </a:spcAft>
              <a:buNone/>
            </a:pPr>
            <a:r>
              <a:rPr lang="en" sz="3000"/>
              <a:t>“If they use ORCIDs you can track their futures”</a:t>
            </a:r>
            <a:endParaRPr sz="3000"/>
          </a:p>
        </p:txBody>
      </p:sp>
      <p:pic>
        <p:nvPicPr>
          <p:cNvPr descr="vcu-ppt-footer-gray.eps" id="505" name="Google Shape;505;p86"/>
          <p:cNvPicPr preferRelativeResize="0"/>
          <p:nvPr/>
        </p:nvPicPr>
        <p:blipFill rotWithShape="1">
          <a:blip r:embed="rId3">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9" name="Shape 509"/>
        <p:cNvGrpSpPr/>
        <p:nvPr/>
      </p:nvGrpSpPr>
      <p:grpSpPr>
        <a:xfrm>
          <a:off x="0" y="0"/>
          <a:ext cx="0" cy="0"/>
          <a:chOff x="0" y="0"/>
          <a:chExt cx="0" cy="0"/>
        </a:xfrm>
      </p:grpSpPr>
      <p:pic>
        <p:nvPicPr>
          <p:cNvPr descr="vcu-ppt-footer-gray.eps" id="510" name="Google Shape;510;p87"/>
          <p:cNvPicPr preferRelativeResize="0"/>
          <p:nvPr/>
        </p:nvPicPr>
        <p:blipFill rotWithShape="1">
          <a:blip r:embed="rId3">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pic>
        <p:nvPicPr>
          <p:cNvPr id="511" name="Google Shape;511;p87"/>
          <p:cNvPicPr preferRelativeResize="0"/>
          <p:nvPr/>
        </p:nvPicPr>
        <p:blipFill>
          <a:blip r:embed="rId4">
            <a:alphaModFix/>
          </a:blip>
          <a:stretch>
            <a:fillRect/>
          </a:stretch>
        </p:blipFill>
        <p:spPr>
          <a:xfrm>
            <a:off x="5821726" y="0"/>
            <a:ext cx="3322275" cy="6487999"/>
          </a:xfrm>
          <a:prstGeom prst="rect">
            <a:avLst/>
          </a:prstGeom>
          <a:noFill/>
          <a:ln cap="flat" cmpd="sng" w="9525">
            <a:solidFill>
              <a:schemeClr val="dk2"/>
            </a:solidFill>
            <a:prstDash val="solid"/>
            <a:round/>
            <a:headEnd len="sm" w="sm" type="none"/>
            <a:tailEnd len="sm" w="sm" type="none"/>
          </a:ln>
        </p:spPr>
      </p:pic>
      <p:sp>
        <p:nvSpPr>
          <p:cNvPr id="512" name="Google Shape;512;p87"/>
          <p:cNvSpPr txBox="1"/>
          <p:nvPr/>
        </p:nvSpPr>
        <p:spPr>
          <a:xfrm>
            <a:off x="217725" y="188975"/>
            <a:ext cx="5604000" cy="8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Beyond sign-up programs</a:t>
            </a:r>
            <a:endParaRPr sz="2400"/>
          </a:p>
        </p:txBody>
      </p:sp>
      <p:sp>
        <p:nvSpPr>
          <p:cNvPr id="513" name="Google Shape;513;p87"/>
          <p:cNvSpPr txBox="1"/>
          <p:nvPr/>
        </p:nvSpPr>
        <p:spPr>
          <a:xfrm>
            <a:off x="271575" y="1028975"/>
            <a:ext cx="5496300" cy="4570500"/>
          </a:xfrm>
          <a:prstGeom prst="rect">
            <a:avLst/>
          </a:prstGeom>
          <a:noFill/>
          <a:ln>
            <a:noFill/>
          </a:ln>
        </p:spPr>
        <p:txBody>
          <a:bodyPr anchorCtr="0" anchor="t" bIns="91425" lIns="91425" spcFirstLastPara="1" rIns="91425" wrap="square" tIns="91425">
            <a:noAutofit/>
          </a:bodyPr>
          <a:lstStyle/>
          <a:p>
            <a:pPr indent="0" lvl="0" marL="0" rtl="0" algn="l">
              <a:spcBef>
                <a:spcPts val="1800"/>
              </a:spcBef>
              <a:spcAft>
                <a:spcPts val="0"/>
              </a:spcAft>
              <a:buNone/>
            </a:pPr>
            <a:r>
              <a:rPr lang="en" sz="2400"/>
              <a:t>W</a:t>
            </a:r>
            <a:r>
              <a:rPr lang="en" sz="2400"/>
              <a:t>e also need researchers to care enough to remember their (one) ORCID and continue to use it. </a:t>
            </a:r>
            <a:r>
              <a:rPr lang="en" sz="2400"/>
              <a:t>We needed messaging of interest to all researchers. Our end-user</a:t>
            </a:r>
            <a:r>
              <a:rPr lang="en" sz="2400"/>
              <a:t> message:</a:t>
            </a:r>
            <a:endParaRPr sz="2400"/>
          </a:p>
          <a:p>
            <a:pPr indent="-419100" lvl="0" marL="457200" rtl="0" algn="l">
              <a:spcBef>
                <a:spcPts val="1000"/>
              </a:spcBef>
              <a:spcAft>
                <a:spcPts val="0"/>
              </a:spcAft>
              <a:buClr>
                <a:schemeClr val="accent1"/>
              </a:buClr>
              <a:buSzPts val="3000"/>
              <a:buChar char="●"/>
            </a:pPr>
            <a:r>
              <a:rPr lang="en" sz="2400"/>
              <a:t>If you might ever need an ORCID, you should get one as early as possible</a:t>
            </a:r>
            <a:endParaRPr sz="3000">
              <a:solidFill>
                <a:schemeClr val="dk1"/>
              </a:solidFill>
            </a:endParaRPr>
          </a:p>
          <a:p>
            <a:pPr indent="-419100" lvl="0" marL="457200" rtl="0" algn="l">
              <a:spcBef>
                <a:spcPts val="0"/>
              </a:spcBef>
              <a:spcAft>
                <a:spcPts val="0"/>
              </a:spcAft>
              <a:buClr>
                <a:schemeClr val="accent1"/>
              </a:buClr>
              <a:buSzPts val="3000"/>
              <a:buChar char="●"/>
            </a:pPr>
            <a:r>
              <a:rPr lang="en" sz="2400"/>
              <a:t>If you won’t ever need an ORCID, get one anyway to support diverse colleagues and accurate systems</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6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6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05" name="Google Shape;305;p61"/>
          <p:cNvPicPr preferRelativeResize="0"/>
          <p:nvPr/>
        </p:nvPicPr>
        <p:blipFill>
          <a:blip r:embed="rId3">
            <a:alphaModFix/>
          </a:blip>
          <a:stretch>
            <a:fillRect/>
          </a:stretch>
        </p:blipFill>
        <p:spPr>
          <a:xfrm>
            <a:off x="0" y="358660"/>
            <a:ext cx="9144000" cy="5412881"/>
          </a:xfrm>
          <a:prstGeom prst="rect">
            <a:avLst/>
          </a:prstGeom>
          <a:noFill/>
          <a:ln>
            <a:noFill/>
          </a:ln>
        </p:spPr>
      </p:pic>
      <p:sp>
        <p:nvSpPr>
          <p:cNvPr id="306" name="Google Shape;306;p61"/>
          <p:cNvSpPr/>
          <p:nvPr/>
        </p:nvSpPr>
        <p:spPr>
          <a:xfrm>
            <a:off x="2449275" y="3191075"/>
            <a:ext cx="6480000" cy="1189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61"/>
          <p:cNvSpPr/>
          <p:nvPr/>
        </p:nvSpPr>
        <p:spPr>
          <a:xfrm>
            <a:off x="2449275" y="4491150"/>
            <a:ext cx="6480000" cy="1189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61"/>
          <p:cNvPicPr preferRelativeResize="0"/>
          <p:nvPr/>
        </p:nvPicPr>
        <p:blipFill>
          <a:blip r:embed="rId4">
            <a:alphaModFix/>
          </a:blip>
          <a:stretch>
            <a:fillRect/>
          </a:stretch>
        </p:blipFill>
        <p:spPr>
          <a:xfrm>
            <a:off x="1676338" y="1356875"/>
            <a:ext cx="7058025" cy="4362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pic>
        <p:nvPicPr>
          <p:cNvPr descr="vcu-ppt-footer-gray.eps" id="518" name="Google Shape;518;p88"/>
          <p:cNvPicPr preferRelativeResize="0"/>
          <p:nvPr/>
        </p:nvPicPr>
        <p:blipFill rotWithShape="1">
          <a:blip r:embed="rId3">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sp>
        <p:nvSpPr>
          <p:cNvPr id="519" name="Google Shape;519;p88"/>
          <p:cNvSpPr txBox="1"/>
          <p:nvPr/>
        </p:nvSpPr>
        <p:spPr>
          <a:xfrm>
            <a:off x="267625" y="185850"/>
            <a:ext cx="6055200" cy="74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“Names are hard for computers!”</a:t>
            </a:r>
            <a:endParaRPr sz="2400"/>
          </a:p>
        </p:txBody>
      </p:sp>
      <p:sp>
        <p:nvSpPr>
          <p:cNvPr id="520" name="Google Shape;520;p88"/>
          <p:cNvSpPr txBox="1"/>
          <p:nvPr/>
        </p:nvSpPr>
        <p:spPr>
          <a:xfrm>
            <a:off x="356850" y="1089100"/>
            <a:ext cx="5889300" cy="4611000"/>
          </a:xfrm>
          <a:prstGeom prst="rect">
            <a:avLst/>
          </a:prstGeom>
          <a:noFill/>
          <a:ln>
            <a:noFill/>
          </a:ln>
        </p:spPr>
        <p:txBody>
          <a:bodyPr anchorCtr="0" anchor="t" bIns="91425" lIns="91425" spcFirstLastPara="1" rIns="91425" wrap="square" tIns="91425">
            <a:noAutofit/>
          </a:bodyPr>
          <a:lstStyle/>
          <a:p>
            <a:pPr indent="-419100" lvl="0" marL="457200" rtl="0" algn="l">
              <a:spcBef>
                <a:spcPts val="480"/>
              </a:spcBef>
              <a:spcAft>
                <a:spcPts val="0"/>
              </a:spcAft>
              <a:buClr>
                <a:schemeClr val="accent1"/>
              </a:buClr>
              <a:buSzPts val="3000"/>
              <a:buChar char="●"/>
            </a:pPr>
            <a:r>
              <a:rPr lang="en" sz="2400"/>
              <a:t>Married names, not just for women</a:t>
            </a:r>
            <a:endParaRPr sz="2400"/>
          </a:p>
          <a:p>
            <a:pPr indent="-419100" lvl="0" marL="457200" rtl="0" algn="l">
              <a:spcBef>
                <a:spcPts val="0"/>
              </a:spcBef>
              <a:spcAft>
                <a:spcPts val="0"/>
              </a:spcAft>
              <a:buClr>
                <a:schemeClr val="accent1"/>
              </a:buClr>
              <a:buSzPts val="3000"/>
              <a:buChar char="●"/>
            </a:pPr>
            <a:r>
              <a:rPr lang="en" sz="2400"/>
              <a:t>Broadening name order examples</a:t>
            </a:r>
            <a:endParaRPr sz="2400"/>
          </a:p>
          <a:p>
            <a:pPr indent="-419100" lvl="1" marL="914400" rtl="0" algn="l">
              <a:spcBef>
                <a:spcPts val="0"/>
              </a:spcBef>
              <a:spcAft>
                <a:spcPts val="0"/>
              </a:spcAft>
              <a:buClr>
                <a:schemeClr val="accent1"/>
              </a:buClr>
              <a:buSzPts val="3000"/>
              <a:buChar char="○"/>
            </a:pPr>
            <a:r>
              <a:rPr lang="en" sz="2400"/>
              <a:t>Black Elk, Toshiro Mifune</a:t>
            </a:r>
            <a:endParaRPr sz="2400"/>
          </a:p>
          <a:p>
            <a:pPr indent="-419100" lvl="0" marL="457200" rtl="0" algn="l">
              <a:spcBef>
                <a:spcPts val="0"/>
              </a:spcBef>
              <a:spcAft>
                <a:spcPts val="0"/>
              </a:spcAft>
              <a:buClr>
                <a:schemeClr val="accent1"/>
              </a:buClr>
              <a:buSzPts val="3000"/>
              <a:buChar char="●"/>
            </a:pPr>
            <a:r>
              <a:rPr lang="en" sz="2400"/>
              <a:t>Still “Bob Smith” for common name</a:t>
            </a:r>
            <a:endParaRPr sz="2400"/>
          </a:p>
          <a:p>
            <a:pPr indent="-419100" lvl="0" marL="457200" rtl="0" algn="l">
              <a:spcBef>
                <a:spcPts val="0"/>
              </a:spcBef>
              <a:spcAft>
                <a:spcPts val="0"/>
              </a:spcAft>
              <a:buClr>
                <a:schemeClr val="accent1"/>
              </a:buClr>
              <a:buSzPts val="3000"/>
              <a:buChar char="●"/>
            </a:pPr>
            <a:r>
              <a:rPr lang="en" sz="2400"/>
              <a:t>Trans flag! More on that in a moment...</a:t>
            </a:r>
            <a:endParaRPr sz="2400"/>
          </a:p>
          <a:p>
            <a:pPr indent="0" lvl="0" marL="0" rtl="0" algn="l">
              <a:spcBef>
                <a:spcPts val="480"/>
              </a:spcBef>
              <a:spcAft>
                <a:spcPts val="0"/>
              </a:spcAft>
              <a:buNone/>
            </a:pPr>
            <a:r>
              <a:t/>
            </a:r>
            <a:endParaRPr sz="3000"/>
          </a:p>
          <a:p>
            <a:pPr indent="0" lvl="0" marL="0" rtl="0" algn="l">
              <a:spcBef>
                <a:spcPts val="480"/>
              </a:spcBef>
              <a:spcAft>
                <a:spcPts val="0"/>
              </a:spcAft>
              <a:buNone/>
            </a:pPr>
            <a:r>
              <a:rPr lang="en" sz="3000"/>
              <a:t>Emphasis is that that computer search will be improved whether or not you personally need disambiguation.</a:t>
            </a:r>
            <a:endParaRPr sz="3000"/>
          </a:p>
        </p:txBody>
      </p:sp>
      <p:pic>
        <p:nvPicPr>
          <p:cNvPr id="521" name="Google Shape;521;p88"/>
          <p:cNvPicPr preferRelativeResize="0"/>
          <p:nvPr/>
        </p:nvPicPr>
        <p:blipFill>
          <a:blip r:embed="rId4">
            <a:alphaModFix/>
          </a:blip>
          <a:stretch>
            <a:fillRect/>
          </a:stretch>
        </p:blipFill>
        <p:spPr>
          <a:xfrm>
            <a:off x="6246026" y="0"/>
            <a:ext cx="2897975" cy="65887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89"/>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Gender-inclusive workgroup (Erin)</a:t>
            </a:r>
            <a:endParaRPr b="1"/>
          </a:p>
        </p:txBody>
      </p:sp>
      <p:sp>
        <p:nvSpPr>
          <p:cNvPr id="527" name="Google Shape;527;p89"/>
          <p:cNvSpPr txBox="1"/>
          <p:nvPr>
            <p:ph idx="1" type="body"/>
          </p:nvPr>
        </p:nvSpPr>
        <p:spPr>
          <a:xfrm>
            <a:off x="244247" y="891403"/>
            <a:ext cx="8658600" cy="5079900"/>
          </a:xfrm>
          <a:prstGeom prst="rect">
            <a:avLst/>
          </a:prstGeom>
        </p:spPr>
        <p:txBody>
          <a:bodyPr anchorCtr="0" anchor="t" bIns="45700" lIns="91425" spcFirstLastPara="1" rIns="91425" wrap="square" tIns="45700">
            <a:noAutofit/>
          </a:bodyPr>
          <a:lstStyle/>
          <a:p>
            <a:pPr indent="-419100" lvl="0" marL="457200" rtl="0" algn="l">
              <a:spcBef>
                <a:spcPts val="480"/>
              </a:spcBef>
              <a:spcAft>
                <a:spcPts val="0"/>
              </a:spcAft>
              <a:buSzPts val="3000"/>
              <a:buChar char="•"/>
            </a:pPr>
            <a:r>
              <a:rPr lang="en" sz="3000"/>
              <a:t>Internal workgroup studied how the library can support trans/nonbinary people</a:t>
            </a:r>
            <a:endParaRPr sz="3000"/>
          </a:p>
          <a:p>
            <a:pPr indent="-381000" lvl="1" marL="914400" rtl="0" algn="l">
              <a:spcBef>
                <a:spcPts val="0"/>
              </a:spcBef>
              <a:spcAft>
                <a:spcPts val="0"/>
              </a:spcAft>
              <a:buSzPts val="2400"/>
              <a:buChar char="•"/>
            </a:pPr>
            <a:r>
              <a:rPr lang="en" sz="2400"/>
              <a:t>Systems, services, spaces, staff</a:t>
            </a:r>
            <a:endParaRPr sz="2400"/>
          </a:p>
          <a:p>
            <a:pPr indent="-419100" lvl="0" marL="457200" rtl="0" algn="l">
              <a:spcBef>
                <a:spcPts val="0"/>
              </a:spcBef>
              <a:spcAft>
                <a:spcPts val="0"/>
              </a:spcAft>
              <a:buSzPts val="3000"/>
              <a:buChar char="•"/>
            </a:pPr>
            <a:r>
              <a:rPr lang="en" sz="3000"/>
              <a:t>Importance of names/names are hard</a:t>
            </a:r>
            <a:endParaRPr sz="3000"/>
          </a:p>
          <a:p>
            <a:pPr indent="-419100" lvl="0" marL="457200" rtl="0" algn="l">
              <a:spcBef>
                <a:spcPts val="0"/>
              </a:spcBef>
              <a:spcAft>
                <a:spcPts val="0"/>
              </a:spcAft>
              <a:buSzPts val="3000"/>
              <a:buChar char="•"/>
            </a:pPr>
            <a:r>
              <a:rPr lang="en" sz="3000"/>
              <a:t>One recommendation: advertise ORCID as a gender-inclusive identifier for research</a:t>
            </a:r>
            <a:endParaRPr sz="3000"/>
          </a:p>
          <a:p>
            <a:pPr indent="-419100" lvl="0" marL="457200" rtl="0" algn="l">
              <a:spcBef>
                <a:spcPts val="0"/>
              </a:spcBef>
              <a:spcAft>
                <a:spcPts val="0"/>
              </a:spcAft>
              <a:buSzPts val="3000"/>
              <a:buChar char="•"/>
            </a:pPr>
            <a:r>
              <a:rPr lang="en" sz="3000"/>
              <a:t>Sent to researchers who request to use a different first name in library account</a:t>
            </a:r>
            <a:endParaRPr sz="3000"/>
          </a:p>
          <a:p>
            <a:pPr indent="-419100" lvl="0" marL="457200" rtl="0" algn="l">
              <a:spcBef>
                <a:spcPts val="0"/>
              </a:spcBef>
              <a:spcAft>
                <a:spcPts val="0"/>
              </a:spcAft>
              <a:buSzPts val="3000"/>
              <a:buChar char="•"/>
            </a:pPr>
            <a:r>
              <a:rPr lang="en" sz="3000"/>
              <a:t>Included in brochure and web</a:t>
            </a:r>
            <a:endParaRPr sz="3000"/>
          </a:p>
          <a:p>
            <a:pPr indent="0" lvl="0" marL="0" rtl="0" algn="l">
              <a:spcBef>
                <a:spcPts val="480"/>
              </a:spcBef>
              <a:spcAft>
                <a:spcPts val="0"/>
              </a:spcAft>
              <a:buNone/>
            </a:pPr>
            <a:r>
              <a:t/>
            </a:r>
            <a:endParaRPr sz="3000"/>
          </a:p>
          <a:p>
            <a:pPr indent="0" lvl="0" marL="0" rtl="0" algn="l">
              <a:spcBef>
                <a:spcPts val="480"/>
              </a:spcBef>
              <a:spcAft>
                <a:spcPts val="0"/>
              </a:spcAft>
              <a:buNone/>
            </a:pPr>
            <a:r>
              <a:t/>
            </a:r>
            <a:endParaRPr sz="3000"/>
          </a:p>
        </p:txBody>
      </p:sp>
      <p:pic>
        <p:nvPicPr>
          <p:cNvPr descr="vcu-ppt-footer-gray.eps" id="528" name="Google Shape;528;p89"/>
          <p:cNvPicPr preferRelativeResize="0"/>
          <p:nvPr/>
        </p:nvPicPr>
        <p:blipFill rotWithShape="1">
          <a:blip r:embed="rId3">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90"/>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Gender-inclusive workgroup (Erin)</a:t>
            </a:r>
            <a:endParaRPr b="1"/>
          </a:p>
        </p:txBody>
      </p:sp>
      <p:sp>
        <p:nvSpPr>
          <p:cNvPr id="534" name="Google Shape;534;p90"/>
          <p:cNvSpPr txBox="1"/>
          <p:nvPr/>
        </p:nvSpPr>
        <p:spPr>
          <a:xfrm>
            <a:off x="554175" y="777400"/>
            <a:ext cx="7791600" cy="80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3"/>
              </a:rPr>
              <a:t>https://ts.vcu.edu/askit/policies-and-publications/gender-name-notification/</a:t>
            </a:r>
            <a:endParaRPr sz="1800"/>
          </a:p>
        </p:txBody>
      </p:sp>
      <p:pic>
        <p:nvPicPr>
          <p:cNvPr descr="vcu-ppt-footer-gray.eps" id="535" name="Google Shape;535;p90"/>
          <p:cNvPicPr preferRelativeResize="0"/>
          <p:nvPr/>
        </p:nvPicPr>
        <p:blipFill rotWithShape="1">
          <a:blip r:embed="rId4">
            <a:alphaModFix/>
          </a:blip>
          <a:srcRect b="0" l="0" r="0" t="0"/>
          <a:stretch/>
        </p:blipFill>
        <p:spPr>
          <a:xfrm>
            <a:off x="0" y="5848576"/>
            <a:ext cx="7408551" cy="998050"/>
          </a:xfrm>
          <a:prstGeom prst="rect">
            <a:avLst/>
          </a:prstGeom>
          <a:noFill/>
          <a:ln>
            <a:noFill/>
          </a:ln>
          <a:effectLst>
            <a:outerShdw blurRad="152400" sx="102000" rotWithShape="0" algn="tl" dir="16200000" dist="25400" sy="102000">
              <a:srgbClr val="000000">
                <a:alpha val="20000"/>
              </a:srgbClr>
            </a:outerShdw>
          </a:effectLst>
        </p:spPr>
      </p:pic>
      <p:pic>
        <p:nvPicPr>
          <p:cNvPr id="536" name="Google Shape;536;p90"/>
          <p:cNvPicPr preferRelativeResize="0"/>
          <p:nvPr/>
        </p:nvPicPr>
        <p:blipFill>
          <a:blip r:embed="rId5">
            <a:alphaModFix/>
          </a:blip>
          <a:stretch>
            <a:fillRect/>
          </a:stretch>
        </p:blipFill>
        <p:spPr>
          <a:xfrm>
            <a:off x="0" y="3380762"/>
            <a:ext cx="9144001" cy="1638176"/>
          </a:xfrm>
          <a:prstGeom prst="rect">
            <a:avLst/>
          </a:prstGeom>
          <a:noFill/>
          <a:ln>
            <a:noFill/>
          </a:ln>
        </p:spPr>
      </p:pic>
      <p:pic>
        <p:nvPicPr>
          <p:cNvPr id="537" name="Google Shape;537;p90"/>
          <p:cNvPicPr preferRelativeResize="0"/>
          <p:nvPr/>
        </p:nvPicPr>
        <p:blipFill>
          <a:blip r:embed="rId6">
            <a:alphaModFix/>
          </a:blip>
          <a:stretch>
            <a:fillRect/>
          </a:stretch>
        </p:blipFill>
        <p:spPr>
          <a:xfrm>
            <a:off x="152400" y="1734100"/>
            <a:ext cx="8839200" cy="143393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91"/>
          <p:cNvSpPr/>
          <p:nvPr/>
        </p:nvSpPr>
        <p:spPr>
          <a:xfrm>
            <a:off x="505660" y="1343712"/>
            <a:ext cx="2970300" cy="417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3200">
                <a:solidFill>
                  <a:schemeClr val="dk1"/>
                </a:solidFill>
              </a:rPr>
              <a:t>Virginia Tech</a:t>
            </a:r>
            <a:endParaRPr/>
          </a:p>
          <a:p>
            <a:pPr indent="0" lvl="0" marL="0" marR="0" rtl="0" algn="r">
              <a:spcBef>
                <a:spcPts val="0"/>
              </a:spcBef>
              <a:spcAft>
                <a:spcPts val="0"/>
              </a:spcAft>
              <a:buNone/>
            </a:pPr>
            <a:r>
              <a:t/>
            </a:r>
            <a:endParaRPr sz="1800">
              <a:solidFill>
                <a:schemeClr val="dk1"/>
              </a:solidFill>
              <a:latin typeface="Arial"/>
              <a:ea typeface="Arial"/>
              <a:cs typeface="Arial"/>
              <a:sym typeface="Arial"/>
            </a:endParaRPr>
          </a:p>
          <a:p>
            <a:pPr indent="0" lvl="0" marL="0" marR="0" rtl="0" algn="r">
              <a:spcBef>
                <a:spcPts val="0"/>
              </a:spcBef>
              <a:spcAft>
                <a:spcPts val="0"/>
              </a:spcAft>
              <a:buNone/>
            </a:pPr>
            <a:r>
              <a:t/>
            </a:r>
            <a:endParaRPr/>
          </a:p>
        </p:txBody>
      </p:sp>
      <p:pic>
        <p:nvPicPr>
          <p:cNvPr id="543" name="Google Shape;543;p91"/>
          <p:cNvPicPr preferRelativeResize="0"/>
          <p:nvPr/>
        </p:nvPicPr>
        <p:blipFill>
          <a:blip r:embed="rId3">
            <a:alphaModFix/>
          </a:blip>
          <a:stretch>
            <a:fillRect/>
          </a:stretch>
        </p:blipFill>
        <p:spPr>
          <a:xfrm>
            <a:off x="4191575" y="2736538"/>
            <a:ext cx="4814725" cy="1384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92"/>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Virginia Tech ORCID History and Adoption</a:t>
            </a:r>
            <a:endParaRPr b="1"/>
          </a:p>
        </p:txBody>
      </p:sp>
      <p:sp>
        <p:nvSpPr>
          <p:cNvPr id="549" name="Google Shape;549;p92"/>
          <p:cNvSpPr txBox="1"/>
          <p:nvPr>
            <p:ph idx="1" type="body"/>
          </p:nvPr>
        </p:nvSpPr>
        <p:spPr>
          <a:xfrm>
            <a:off x="328922" y="1086603"/>
            <a:ext cx="8658600" cy="5079900"/>
          </a:xfrm>
          <a:prstGeom prst="rect">
            <a:avLst/>
          </a:prstGeom>
        </p:spPr>
        <p:txBody>
          <a:bodyPr anchorCtr="0" anchor="t" bIns="45700" lIns="91425" spcFirstLastPara="1" rIns="91425" wrap="square" tIns="45700">
            <a:noAutofit/>
          </a:bodyPr>
          <a:lstStyle/>
          <a:p>
            <a:pPr indent="-381000" lvl="0" marL="457200" rtl="0" algn="l">
              <a:lnSpc>
                <a:spcPct val="150000"/>
              </a:lnSpc>
              <a:spcBef>
                <a:spcPts val="480"/>
              </a:spcBef>
              <a:spcAft>
                <a:spcPts val="0"/>
              </a:spcAft>
              <a:buSzPts val="2400"/>
              <a:buChar char="•"/>
            </a:pPr>
            <a:r>
              <a:rPr lang="en"/>
              <a:t>Member since 2014</a:t>
            </a:r>
            <a:endParaRPr/>
          </a:p>
          <a:p>
            <a:pPr indent="-381000" lvl="0" marL="457200" rtl="0" algn="l">
              <a:lnSpc>
                <a:spcPct val="150000"/>
              </a:lnSpc>
              <a:spcBef>
                <a:spcPts val="0"/>
              </a:spcBef>
              <a:spcAft>
                <a:spcPts val="0"/>
              </a:spcAft>
              <a:buSzPts val="2400"/>
              <a:buChar char="•"/>
            </a:pPr>
            <a:r>
              <a:rPr lang="en"/>
              <a:t>4,041 ORCID iDs with VT email domain</a:t>
            </a:r>
            <a:endParaRPr/>
          </a:p>
          <a:p>
            <a:pPr indent="-381000" lvl="0" marL="457200" rtl="0" algn="l">
              <a:lnSpc>
                <a:spcPct val="150000"/>
              </a:lnSpc>
              <a:spcBef>
                <a:spcPts val="0"/>
              </a:spcBef>
              <a:spcAft>
                <a:spcPts val="0"/>
              </a:spcAft>
              <a:buSzPts val="2400"/>
              <a:buChar char="•"/>
            </a:pPr>
            <a:r>
              <a:rPr lang="en"/>
              <a:t>1 integration: Symplectic Elements</a:t>
            </a:r>
            <a:endParaRPr/>
          </a:p>
          <a:p>
            <a:pPr indent="-381000" lvl="1" marL="914400" rtl="0" algn="l">
              <a:lnSpc>
                <a:spcPct val="150000"/>
              </a:lnSpc>
              <a:spcBef>
                <a:spcPts val="0"/>
              </a:spcBef>
              <a:spcAft>
                <a:spcPts val="0"/>
              </a:spcAft>
              <a:buSzPts val="2400"/>
              <a:buChar char="•"/>
            </a:pPr>
            <a:r>
              <a:rPr lang="en" sz="2400"/>
              <a:t>1,049 ORCID iDs connected</a:t>
            </a:r>
            <a:endParaRPr sz="2400"/>
          </a:p>
          <a:p>
            <a:pPr indent="-381000" lvl="0" marL="457200" rtl="0" algn="l">
              <a:lnSpc>
                <a:spcPct val="150000"/>
              </a:lnSpc>
              <a:spcBef>
                <a:spcPts val="0"/>
              </a:spcBef>
              <a:spcAft>
                <a:spcPts val="0"/>
              </a:spcAft>
              <a:buSzPts val="2400"/>
              <a:buChar char="•"/>
            </a:pPr>
            <a:r>
              <a:rPr lang="en"/>
              <a:t>Hope to integrate with:</a:t>
            </a:r>
            <a:endParaRPr/>
          </a:p>
          <a:p>
            <a:pPr indent="-381000" lvl="1" marL="914400" rtl="0" algn="l">
              <a:lnSpc>
                <a:spcPct val="150000"/>
              </a:lnSpc>
              <a:spcBef>
                <a:spcPts val="0"/>
              </a:spcBef>
              <a:spcAft>
                <a:spcPts val="0"/>
              </a:spcAft>
              <a:buSzPts val="2400"/>
              <a:buChar char="•"/>
            </a:pPr>
            <a:r>
              <a:rPr lang="en" sz="2400"/>
              <a:t>Repository (VTechWorks - DSpace)</a:t>
            </a:r>
            <a:endParaRPr sz="2400"/>
          </a:p>
          <a:p>
            <a:pPr indent="-381000" lvl="1" marL="914400" rtl="0" algn="l">
              <a:lnSpc>
                <a:spcPct val="150000"/>
              </a:lnSpc>
              <a:spcBef>
                <a:spcPts val="0"/>
              </a:spcBef>
              <a:spcAft>
                <a:spcPts val="0"/>
              </a:spcAft>
              <a:buSzPts val="2400"/>
              <a:buChar char="•"/>
            </a:pPr>
            <a:r>
              <a:rPr lang="en" sz="2400"/>
              <a:t>Data Repository (VTechData - Fedora)</a:t>
            </a:r>
            <a:endParaRPr sz="2400"/>
          </a:p>
          <a:p>
            <a:pPr indent="-381000" lvl="1" marL="914400" rtl="0" algn="l">
              <a:lnSpc>
                <a:spcPct val="150000"/>
              </a:lnSpc>
              <a:spcBef>
                <a:spcPts val="0"/>
              </a:spcBef>
              <a:spcAft>
                <a:spcPts val="0"/>
              </a:spcAft>
              <a:buSzPts val="2400"/>
              <a:buChar char="•"/>
            </a:pPr>
            <a:r>
              <a:rPr lang="en" sz="2400"/>
              <a:t>ETD submission system</a:t>
            </a:r>
            <a:endParaRPr sz="2400"/>
          </a:p>
          <a:p>
            <a:pPr indent="0" lvl="0" marL="0" rtl="0" algn="l">
              <a:spcBef>
                <a:spcPts val="480"/>
              </a:spcBef>
              <a:spcAft>
                <a:spcPts val="0"/>
              </a:spcAft>
              <a:buNone/>
            </a:pPr>
            <a:r>
              <a:t/>
            </a:r>
            <a:endParaRPr sz="3000"/>
          </a:p>
        </p:txBody>
      </p:sp>
      <p:pic>
        <p:nvPicPr>
          <p:cNvPr id="550" name="Google Shape;550;p92"/>
          <p:cNvPicPr preferRelativeResize="0"/>
          <p:nvPr/>
        </p:nvPicPr>
        <p:blipFill>
          <a:blip r:embed="rId3">
            <a:alphaModFix/>
          </a:blip>
          <a:stretch>
            <a:fillRect/>
          </a:stretch>
        </p:blipFill>
        <p:spPr>
          <a:xfrm>
            <a:off x="141100" y="5968950"/>
            <a:ext cx="2433755" cy="754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93"/>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Virginia Tech ORCID History and Adoption</a:t>
            </a:r>
            <a:endParaRPr b="1"/>
          </a:p>
        </p:txBody>
      </p:sp>
      <p:sp>
        <p:nvSpPr>
          <p:cNvPr id="556" name="Google Shape;556;p93"/>
          <p:cNvSpPr txBox="1"/>
          <p:nvPr>
            <p:ph idx="1" type="body"/>
          </p:nvPr>
        </p:nvSpPr>
        <p:spPr>
          <a:xfrm>
            <a:off x="300697" y="889053"/>
            <a:ext cx="8658600" cy="5079900"/>
          </a:xfrm>
          <a:prstGeom prst="rect">
            <a:avLst/>
          </a:prstGeom>
        </p:spPr>
        <p:txBody>
          <a:bodyPr anchorCtr="0" anchor="t" bIns="45700" lIns="91425" spcFirstLastPara="1" rIns="91425" wrap="square" tIns="45700">
            <a:noAutofit/>
          </a:bodyPr>
          <a:lstStyle/>
          <a:p>
            <a:pPr indent="-381000" lvl="0" marL="457200" rtl="0" algn="l">
              <a:lnSpc>
                <a:spcPct val="150000"/>
              </a:lnSpc>
              <a:spcBef>
                <a:spcPts val="480"/>
              </a:spcBef>
              <a:spcAft>
                <a:spcPts val="0"/>
              </a:spcAft>
              <a:buSzPts val="2400"/>
              <a:buChar char="•"/>
            </a:pPr>
            <a:r>
              <a:rPr lang="en" u="sng">
                <a:solidFill>
                  <a:schemeClr val="hlink"/>
                </a:solidFill>
                <a:hlinkClick r:id="rId3"/>
              </a:rPr>
              <a:t>guides.lib.vt.edu/orcid</a:t>
            </a:r>
            <a:endParaRPr/>
          </a:p>
          <a:p>
            <a:pPr indent="-381000" lvl="0" marL="457200" rtl="0" algn="l">
              <a:lnSpc>
                <a:spcPct val="150000"/>
              </a:lnSpc>
              <a:spcBef>
                <a:spcPts val="0"/>
              </a:spcBef>
              <a:spcAft>
                <a:spcPts val="0"/>
              </a:spcAft>
              <a:buSzPts val="2400"/>
              <a:buChar char="•"/>
            </a:pPr>
            <a:r>
              <a:rPr lang="en"/>
              <a:t>Nov. 2016</a:t>
            </a:r>
            <a:endParaRPr/>
          </a:p>
          <a:p>
            <a:pPr indent="-381000" lvl="0" marL="457200" rtl="0" algn="l">
              <a:lnSpc>
                <a:spcPct val="150000"/>
              </a:lnSpc>
              <a:spcBef>
                <a:spcPts val="0"/>
              </a:spcBef>
              <a:spcAft>
                <a:spcPts val="0"/>
              </a:spcAft>
              <a:buSzPts val="2400"/>
              <a:buChar char="•"/>
            </a:pPr>
            <a:r>
              <a:rPr lang="en"/>
              <a:t>20 views/month</a:t>
            </a:r>
            <a:endParaRPr/>
          </a:p>
          <a:p>
            <a:pPr indent="0" lvl="0" marL="0" rtl="0" algn="l">
              <a:spcBef>
                <a:spcPts val="480"/>
              </a:spcBef>
              <a:spcAft>
                <a:spcPts val="0"/>
              </a:spcAft>
              <a:buNone/>
            </a:pPr>
            <a:r>
              <a:t/>
            </a:r>
            <a:endParaRPr sz="3000"/>
          </a:p>
        </p:txBody>
      </p:sp>
      <p:pic>
        <p:nvPicPr>
          <p:cNvPr id="557" name="Google Shape;557;p93"/>
          <p:cNvPicPr preferRelativeResize="0"/>
          <p:nvPr/>
        </p:nvPicPr>
        <p:blipFill>
          <a:blip r:embed="rId4">
            <a:alphaModFix/>
          </a:blip>
          <a:stretch>
            <a:fillRect/>
          </a:stretch>
        </p:blipFill>
        <p:spPr>
          <a:xfrm>
            <a:off x="141100" y="5968950"/>
            <a:ext cx="2433755" cy="754800"/>
          </a:xfrm>
          <a:prstGeom prst="rect">
            <a:avLst/>
          </a:prstGeom>
          <a:noFill/>
          <a:ln>
            <a:noFill/>
          </a:ln>
        </p:spPr>
      </p:pic>
      <p:pic>
        <p:nvPicPr>
          <p:cNvPr id="558" name="Google Shape;558;p93"/>
          <p:cNvPicPr preferRelativeResize="0"/>
          <p:nvPr/>
        </p:nvPicPr>
        <p:blipFill>
          <a:blip r:embed="rId5">
            <a:alphaModFix/>
          </a:blip>
          <a:stretch>
            <a:fillRect/>
          </a:stretch>
        </p:blipFill>
        <p:spPr>
          <a:xfrm>
            <a:off x="3443128" y="1587025"/>
            <a:ext cx="4671468" cy="48968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Google Shape;563;p94"/>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Virginia Tech ORCID and Elements</a:t>
            </a:r>
            <a:endParaRPr b="1"/>
          </a:p>
        </p:txBody>
      </p:sp>
      <p:sp>
        <p:nvSpPr>
          <p:cNvPr id="564" name="Google Shape;564;p94"/>
          <p:cNvSpPr txBox="1"/>
          <p:nvPr>
            <p:ph idx="1" type="body"/>
          </p:nvPr>
        </p:nvSpPr>
        <p:spPr>
          <a:xfrm>
            <a:off x="485397" y="889053"/>
            <a:ext cx="8658600" cy="5079900"/>
          </a:xfrm>
          <a:prstGeom prst="rect">
            <a:avLst/>
          </a:prstGeom>
        </p:spPr>
        <p:txBody>
          <a:bodyPr anchorCtr="0" anchor="t" bIns="45700" lIns="91425" spcFirstLastPara="1" rIns="91425" wrap="square" tIns="45700">
            <a:noAutofit/>
          </a:bodyPr>
          <a:lstStyle/>
          <a:p>
            <a:pPr indent="0" lvl="0" marL="457200" rtl="0" algn="l">
              <a:lnSpc>
                <a:spcPct val="150000"/>
              </a:lnSpc>
              <a:spcBef>
                <a:spcPts val="480"/>
              </a:spcBef>
              <a:spcAft>
                <a:spcPts val="0"/>
              </a:spcAft>
              <a:buNone/>
            </a:pPr>
            <a:r>
              <a:t/>
            </a:r>
            <a:endParaRPr sz="3000"/>
          </a:p>
          <a:p>
            <a:pPr indent="0" lvl="0" marL="0" rtl="0" algn="l">
              <a:spcBef>
                <a:spcPts val="480"/>
              </a:spcBef>
              <a:spcAft>
                <a:spcPts val="0"/>
              </a:spcAft>
              <a:buNone/>
            </a:pPr>
            <a:r>
              <a:t/>
            </a:r>
            <a:endParaRPr sz="3000"/>
          </a:p>
        </p:txBody>
      </p:sp>
      <p:pic>
        <p:nvPicPr>
          <p:cNvPr id="565" name="Google Shape;565;p94"/>
          <p:cNvPicPr preferRelativeResize="0"/>
          <p:nvPr/>
        </p:nvPicPr>
        <p:blipFill>
          <a:blip r:embed="rId3">
            <a:alphaModFix/>
          </a:blip>
          <a:stretch>
            <a:fillRect/>
          </a:stretch>
        </p:blipFill>
        <p:spPr>
          <a:xfrm>
            <a:off x="141100" y="5968950"/>
            <a:ext cx="2433755" cy="754800"/>
          </a:xfrm>
          <a:prstGeom prst="rect">
            <a:avLst/>
          </a:prstGeom>
          <a:noFill/>
          <a:ln>
            <a:noFill/>
          </a:ln>
        </p:spPr>
      </p:pic>
      <p:pic>
        <p:nvPicPr>
          <p:cNvPr id="566" name="Google Shape;566;p94"/>
          <p:cNvPicPr preferRelativeResize="0"/>
          <p:nvPr/>
        </p:nvPicPr>
        <p:blipFill>
          <a:blip r:embed="rId4">
            <a:alphaModFix/>
          </a:blip>
          <a:stretch>
            <a:fillRect/>
          </a:stretch>
        </p:blipFill>
        <p:spPr>
          <a:xfrm>
            <a:off x="1128875" y="1816675"/>
            <a:ext cx="6265324" cy="26241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95"/>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Virginia Tech ORCID and Elements</a:t>
            </a:r>
            <a:endParaRPr b="1"/>
          </a:p>
        </p:txBody>
      </p:sp>
      <p:sp>
        <p:nvSpPr>
          <p:cNvPr id="572" name="Google Shape;572;p95"/>
          <p:cNvSpPr txBox="1"/>
          <p:nvPr>
            <p:ph idx="1" type="body"/>
          </p:nvPr>
        </p:nvSpPr>
        <p:spPr>
          <a:xfrm>
            <a:off x="485400" y="1030175"/>
            <a:ext cx="8658600" cy="4818300"/>
          </a:xfrm>
          <a:prstGeom prst="rect">
            <a:avLst/>
          </a:prstGeom>
        </p:spPr>
        <p:txBody>
          <a:bodyPr anchorCtr="0" anchor="t" bIns="45700" lIns="91425" spcFirstLastPara="1" rIns="91425" wrap="square" tIns="45700">
            <a:noAutofit/>
          </a:bodyPr>
          <a:lstStyle/>
          <a:p>
            <a:pPr indent="0" lvl="0" marL="457200" rtl="0" algn="l">
              <a:lnSpc>
                <a:spcPct val="150000"/>
              </a:lnSpc>
              <a:spcBef>
                <a:spcPts val="480"/>
              </a:spcBef>
              <a:spcAft>
                <a:spcPts val="0"/>
              </a:spcAft>
              <a:buNone/>
            </a:pPr>
            <a:r>
              <a:rPr lang="en"/>
              <a:t>Menu &gt; Publications &gt; Automatic claiming</a:t>
            </a:r>
            <a:endParaRPr/>
          </a:p>
          <a:p>
            <a:pPr indent="0" lvl="0" marL="0" rtl="0" algn="l">
              <a:spcBef>
                <a:spcPts val="480"/>
              </a:spcBef>
              <a:spcAft>
                <a:spcPts val="0"/>
              </a:spcAft>
              <a:buNone/>
            </a:pPr>
            <a:r>
              <a:t/>
            </a:r>
            <a:endParaRPr sz="3000"/>
          </a:p>
        </p:txBody>
      </p:sp>
      <p:pic>
        <p:nvPicPr>
          <p:cNvPr id="573" name="Google Shape;573;p95"/>
          <p:cNvPicPr preferRelativeResize="0"/>
          <p:nvPr/>
        </p:nvPicPr>
        <p:blipFill>
          <a:blip r:embed="rId3">
            <a:alphaModFix/>
          </a:blip>
          <a:stretch>
            <a:fillRect/>
          </a:stretch>
        </p:blipFill>
        <p:spPr>
          <a:xfrm>
            <a:off x="141100" y="5968950"/>
            <a:ext cx="2433755" cy="754800"/>
          </a:xfrm>
          <a:prstGeom prst="rect">
            <a:avLst/>
          </a:prstGeom>
          <a:noFill/>
          <a:ln>
            <a:noFill/>
          </a:ln>
        </p:spPr>
      </p:pic>
      <p:pic>
        <p:nvPicPr>
          <p:cNvPr id="574" name="Google Shape;574;p95"/>
          <p:cNvPicPr preferRelativeResize="0"/>
          <p:nvPr/>
        </p:nvPicPr>
        <p:blipFill rotWithShape="1">
          <a:blip r:embed="rId4">
            <a:alphaModFix/>
          </a:blip>
          <a:srcRect b="21795" l="0" r="0" t="0"/>
          <a:stretch/>
        </p:blipFill>
        <p:spPr>
          <a:xfrm>
            <a:off x="141113" y="1749350"/>
            <a:ext cx="8861776" cy="1079475"/>
          </a:xfrm>
          <a:prstGeom prst="rect">
            <a:avLst/>
          </a:prstGeom>
          <a:noFill/>
          <a:ln>
            <a:noFill/>
          </a:ln>
          <a:effectLst>
            <a:outerShdw blurRad="57150" rotWithShape="0" algn="bl" dir="5400000" dist="19050">
              <a:srgbClr val="000000">
                <a:alpha val="50000"/>
              </a:srgbClr>
            </a:outerShdw>
          </a:effectLst>
        </p:spPr>
      </p:pic>
      <p:pic>
        <p:nvPicPr>
          <p:cNvPr id="575" name="Google Shape;575;p95"/>
          <p:cNvPicPr preferRelativeResize="0"/>
          <p:nvPr/>
        </p:nvPicPr>
        <p:blipFill>
          <a:blip r:embed="rId5">
            <a:alphaModFix/>
          </a:blip>
          <a:stretch>
            <a:fillRect/>
          </a:stretch>
        </p:blipFill>
        <p:spPr>
          <a:xfrm>
            <a:off x="2994050" y="3217324"/>
            <a:ext cx="3765174" cy="3429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96"/>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Virginia Tech ORCID and Elements</a:t>
            </a:r>
            <a:endParaRPr b="1"/>
          </a:p>
        </p:txBody>
      </p:sp>
      <p:sp>
        <p:nvSpPr>
          <p:cNvPr id="581" name="Google Shape;581;p96"/>
          <p:cNvSpPr txBox="1"/>
          <p:nvPr>
            <p:ph idx="1" type="body"/>
          </p:nvPr>
        </p:nvSpPr>
        <p:spPr>
          <a:xfrm>
            <a:off x="485397" y="889053"/>
            <a:ext cx="8658600" cy="5079900"/>
          </a:xfrm>
          <a:prstGeom prst="rect">
            <a:avLst/>
          </a:prstGeom>
        </p:spPr>
        <p:txBody>
          <a:bodyPr anchorCtr="0" anchor="t" bIns="45700" lIns="91425" spcFirstLastPara="1" rIns="91425" wrap="square" tIns="45700">
            <a:noAutofit/>
          </a:bodyPr>
          <a:lstStyle/>
          <a:p>
            <a:pPr indent="0" lvl="0" marL="457200" rtl="0" algn="l">
              <a:lnSpc>
                <a:spcPct val="150000"/>
              </a:lnSpc>
              <a:spcBef>
                <a:spcPts val="480"/>
              </a:spcBef>
              <a:spcAft>
                <a:spcPts val="0"/>
              </a:spcAft>
              <a:buNone/>
            </a:pPr>
            <a:r>
              <a:t/>
            </a:r>
            <a:endParaRPr sz="3000"/>
          </a:p>
          <a:p>
            <a:pPr indent="0" lvl="0" marL="0" rtl="0" algn="l">
              <a:spcBef>
                <a:spcPts val="480"/>
              </a:spcBef>
              <a:spcAft>
                <a:spcPts val="0"/>
              </a:spcAft>
              <a:buNone/>
            </a:pPr>
            <a:r>
              <a:t/>
            </a:r>
            <a:endParaRPr sz="3000"/>
          </a:p>
        </p:txBody>
      </p:sp>
      <p:pic>
        <p:nvPicPr>
          <p:cNvPr id="582" name="Google Shape;582;p96"/>
          <p:cNvPicPr preferRelativeResize="0"/>
          <p:nvPr/>
        </p:nvPicPr>
        <p:blipFill>
          <a:blip r:embed="rId3">
            <a:alphaModFix/>
          </a:blip>
          <a:stretch>
            <a:fillRect/>
          </a:stretch>
        </p:blipFill>
        <p:spPr>
          <a:xfrm>
            <a:off x="141100" y="5968950"/>
            <a:ext cx="2433755" cy="754800"/>
          </a:xfrm>
          <a:prstGeom prst="rect">
            <a:avLst/>
          </a:prstGeom>
          <a:noFill/>
          <a:ln>
            <a:noFill/>
          </a:ln>
        </p:spPr>
      </p:pic>
      <p:pic>
        <p:nvPicPr>
          <p:cNvPr id="583" name="Google Shape;583;p96"/>
          <p:cNvPicPr preferRelativeResize="0"/>
          <p:nvPr/>
        </p:nvPicPr>
        <p:blipFill>
          <a:blip r:embed="rId4">
            <a:alphaModFix/>
          </a:blip>
          <a:stretch>
            <a:fillRect/>
          </a:stretch>
        </p:blipFill>
        <p:spPr>
          <a:xfrm>
            <a:off x="242700" y="1238866"/>
            <a:ext cx="8658602" cy="464040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97"/>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Virginia Tech ORCID and Elements</a:t>
            </a:r>
            <a:endParaRPr b="1"/>
          </a:p>
        </p:txBody>
      </p:sp>
      <p:sp>
        <p:nvSpPr>
          <p:cNvPr id="589" name="Google Shape;589;p97"/>
          <p:cNvSpPr txBox="1"/>
          <p:nvPr>
            <p:ph idx="1" type="body"/>
          </p:nvPr>
        </p:nvSpPr>
        <p:spPr>
          <a:xfrm>
            <a:off x="300697" y="959603"/>
            <a:ext cx="8658600" cy="5079900"/>
          </a:xfrm>
          <a:prstGeom prst="rect">
            <a:avLst/>
          </a:prstGeom>
        </p:spPr>
        <p:txBody>
          <a:bodyPr anchorCtr="0" anchor="t" bIns="45700" lIns="91425" spcFirstLastPara="1" rIns="91425" wrap="square" tIns="45700">
            <a:noAutofit/>
          </a:bodyPr>
          <a:lstStyle/>
          <a:p>
            <a:pPr indent="-381000" lvl="0" marL="457200" rtl="0" algn="l">
              <a:lnSpc>
                <a:spcPct val="115000"/>
              </a:lnSpc>
              <a:spcBef>
                <a:spcPts val="480"/>
              </a:spcBef>
              <a:spcAft>
                <a:spcPts val="0"/>
              </a:spcAft>
              <a:buSzPts val="2400"/>
              <a:buChar char="•"/>
            </a:pPr>
            <a:r>
              <a:rPr lang="en"/>
              <a:t>Repository d</a:t>
            </a:r>
            <a:r>
              <a:rPr lang="en"/>
              <a:t>eposits (1600+ since late 2016)</a:t>
            </a:r>
            <a:endParaRPr/>
          </a:p>
          <a:p>
            <a:pPr indent="-381000" lvl="1" marL="914400" rtl="0" algn="l">
              <a:lnSpc>
                <a:spcPct val="115000"/>
              </a:lnSpc>
              <a:spcBef>
                <a:spcPts val="0"/>
              </a:spcBef>
              <a:spcAft>
                <a:spcPts val="0"/>
              </a:spcAft>
              <a:buSzPts val="2400"/>
              <a:buChar char="•"/>
            </a:pPr>
            <a:r>
              <a:rPr lang="en" sz="2400"/>
              <a:t>ORCID included only if</a:t>
            </a:r>
            <a:r>
              <a:rPr lang="en" sz="2400"/>
              <a:t> author connected (500+)</a:t>
            </a:r>
            <a:endParaRPr sz="2400"/>
          </a:p>
          <a:p>
            <a:pPr indent="-381000" lvl="1" marL="914400" rtl="0" algn="l">
              <a:lnSpc>
                <a:spcPct val="115000"/>
              </a:lnSpc>
              <a:spcBef>
                <a:spcPts val="0"/>
              </a:spcBef>
              <a:spcAft>
                <a:spcPts val="0"/>
              </a:spcAft>
              <a:buSzPts val="2400"/>
              <a:buChar char="•"/>
            </a:pPr>
            <a:r>
              <a:rPr lang="en" sz="2400"/>
              <a:t>Same for co-authors (VT only)</a:t>
            </a:r>
            <a:endParaRPr sz="2400"/>
          </a:p>
          <a:p>
            <a:pPr indent="-381000" lvl="1" marL="914400" rtl="0" algn="l">
              <a:lnSpc>
                <a:spcPct val="115000"/>
              </a:lnSpc>
              <a:spcBef>
                <a:spcPts val="0"/>
              </a:spcBef>
              <a:spcAft>
                <a:spcPts val="0"/>
              </a:spcAft>
              <a:buSzPts val="2400"/>
              <a:buChar char="•"/>
            </a:pPr>
            <a:r>
              <a:rPr lang="en" sz="2400"/>
              <a:t>Currently not linked or in item display</a:t>
            </a:r>
            <a:endParaRPr sz="2400"/>
          </a:p>
          <a:p>
            <a:pPr indent="0" lvl="0" marL="914400" rtl="0" algn="l">
              <a:lnSpc>
                <a:spcPct val="115000"/>
              </a:lnSpc>
              <a:spcBef>
                <a:spcPts val="480"/>
              </a:spcBef>
              <a:spcAft>
                <a:spcPts val="0"/>
              </a:spcAft>
              <a:buNone/>
            </a:pPr>
            <a:r>
              <a:t/>
            </a:r>
            <a:endParaRPr sz="3000"/>
          </a:p>
          <a:p>
            <a:pPr indent="0" lvl="0" marL="0" rtl="0" algn="l">
              <a:spcBef>
                <a:spcPts val="480"/>
              </a:spcBef>
              <a:spcAft>
                <a:spcPts val="0"/>
              </a:spcAft>
              <a:buNone/>
            </a:pPr>
            <a:r>
              <a:t/>
            </a:r>
            <a:endParaRPr sz="3000"/>
          </a:p>
        </p:txBody>
      </p:sp>
      <p:pic>
        <p:nvPicPr>
          <p:cNvPr id="590" name="Google Shape;590;p97"/>
          <p:cNvPicPr preferRelativeResize="0"/>
          <p:nvPr/>
        </p:nvPicPr>
        <p:blipFill>
          <a:blip r:embed="rId3">
            <a:alphaModFix/>
          </a:blip>
          <a:stretch>
            <a:fillRect/>
          </a:stretch>
        </p:blipFill>
        <p:spPr>
          <a:xfrm>
            <a:off x="141100" y="5968950"/>
            <a:ext cx="2433755" cy="754800"/>
          </a:xfrm>
          <a:prstGeom prst="rect">
            <a:avLst/>
          </a:prstGeom>
          <a:noFill/>
          <a:ln>
            <a:noFill/>
          </a:ln>
        </p:spPr>
      </p:pic>
      <p:pic>
        <p:nvPicPr>
          <p:cNvPr id="591" name="Google Shape;591;p97"/>
          <p:cNvPicPr preferRelativeResize="0"/>
          <p:nvPr/>
        </p:nvPicPr>
        <p:blipFill rotWithShape="1">
          <a:blip r:embed="rId4">
            <a:alphaModFix/>
          </a:blip>
          <a:srcRect b="5231" l="0" r="0" t="0"/>
          <a:stretch/>
        </p:blipFill>
        <p:spPr>
          <a:xfrm>
            <a:off x="544850" y="3093900"/>
            <a:ext cx="8170301" cy="2437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pic>
        <p:nvPicPr>
          <p:cNvPr id="313" name="Google Shape;313;p62"/>
          <p:cNvPicPr preferRelativeResize="0"/>
          <p:nvPr>
            <p:ph idx="2" type="pic"/>
          </p:nvPr>
        </p:nvPicPr>
        <p:blipFill rotWithShape="1">
          <a:blip r:embed="rId3">
            <a:alphaModFix/>
          </a:blip>
          <a:srcRect b="5277" l="0" r="0" t="5278"/>
          <a:stretch/>
        </p:blipFill>
        <p:spPr>
          <a:xfrm>
            <a:off x="0" y="0"/>
            <a:ext cx="9144000" cy="6134100"/>
          </a:xfrm>
          <a:prstGeom prst="rect">
            <a:avLst/>
          </a:prstGeom>
          <a:noFill/>
          <a:ln>
            <a:noFill/>
          </a:ln>
        </p:spPr>
      </p:pic>
      <p:sp>
        <p:nvSpPr>
          <p:cNvPr id="314" name="Google Shape;314;p62"/>
          <p:cNvSpPr txBox="1"/>
          <p:nvPr/>
        </p:nvSpPr>
        <p:spPr>
          <a:xfrm>
            <a:off x="1964486" y="4157055"/>
            <a:ext cx="5527974"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4800">
                <a:solidFill>
                  <a:schemeClr val="dk1"/>
                </a:solidFill>
                <a:latin typeface="Cabin"/>
                <a:ea typeface="Cabin"/>
                <a:cs typeface="Cabin"/>
                <a:sym typeface="Cabin"/>
              </a:rPr>
              <a:t>Names are messy!</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98"/>
          <p:cNvSpPr/>
          <p:nvPr/>
        </p:nvSpPr>
        <p:spPr>
          <a:xfrm>
            <a:off x="505660" y="1343712"/>
            <a:ext cx="2970300" cy="417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3200">
                <a:solidFill>
                  <a:schemeClr val="dk1"/>
                </a:solidFill>
              </a:rPr>
              <a:t>University of Virginia</a:t>
            </a:r>
            <a:endParaRPr/>
          </a:p>
          <a:p>
            <a:pPr indent="0" lvl="0" marL="0" marR="0" rtl="0" algn="r">
              <a:spcBef>
                <a:spcPts val="0"/>
              </a:spcBef>
              <a:spcAft>
                <a:spcPts val="0"/>
              </a:spcAft>
              <a:buNone/>
            </a:pPr>
            <a:r>
              <a:t/>
            </a:r>
            <a:endParaRPr sz="1800">
              <a:solidFill>
                <a:schemeClr val="dk1"/>
              </a:solidFill>
              <a:latin typeface="Arial"/>
              <a:ea typeface="Arial"/>
              <a:cs typeface="Arial"/>
              <a:sym typeface="Arial"/>
            </a:endParaRPr>
          </a:p>
          <a:p>
            <a:pPr indent="0" lvl="0" marL="0" marR="0" rtl="0" algn="r">
              <a:spcBef>
                <a:spcPts val="0"/>
              </a:spcBef>
              <a:spcAft>
                <a:spcPts val="0"/>
              </a:spcAft>
              <a:buNone/>
            </a:pPr>
            <a:r>
              <a:t/>
            </a:r>
            <a:endParaRPr/>
          </a:p>
        </p:txBody>
      </p:sp>
      <p:pic>
        <p:nvPicPr>
          <p:cNvPr id="597" name="Google Shape;597;p98"/>
          <p:cNvPicPr preferRelativeResize="0"/>
          <p:nvPr/>
        </p:nvPicPr>
        <p:blipFill>
          <a:blip r:embed="rId3">
            <a:alphaModFix/>
          </a:blip>
          <a:stretch>
            <a:fillRect/>
          </a:stretch>
        </p:blipFill>
        <p:spPr>
          <a:xfrm>
            <a:off x="4191575" y="2736538"/>
            <a:ext cx="4814725" cy="13849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1" name="Shape 601"/>
        <p:cNvGrpSpPr/>
        <p:nvPr/>
      </p:nvGrpSpPr>
      <p:grpSpPr>
        <a:xfrm>
          <a:off x="0" y="0"/>
          <a:ext cx="0" cy="0"/>
          <a:chOff x="0" y="0"/>
          <a:chExt cx="0" cy="0"/>
        </a:xfrm>
      </p:grpSpPr>
      <p:sp>
        <p:nvSpPr>
          <p:cNvPr id="602" name="Google Shape;602;p99"/>
          <p:cNvSpPr txBox="1"/>
          <p:nvPr>
            <p:ph type="title"/>
          </p:nvPr>
        </p:nvSpPr>
        <p:spPr>
          <a:xfrm>
            <a:off x="244247" y="220786"/>
            <a:ext cx="6692400" cy="455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
              <a:t>University of </a:t>
            </a:r>
            <a:r>
              <a:rPr b="1" lang="en"/>
              <a:t>Virginia ORCID History and Adoption</a:t>
            </a:r>
            <a:endParaRPr b="1"/>
          </a:p>
        </p:txBody>
      </p:sp>
      <p:sp>
        <p:nvSpPr>
          <p:cNvPr id="603" name="Google Shape;603;p99"/>
          <p:cNvSpPr txBox="1"/>
          <p:nvPr>
            <p:ph idx="1" type="body"/>
          </p:nvPr>
        </p:nvSpPr>
        <p:spPr>
          <a:xfrm>
            <a:off x="328922" y="1086603"/>
            <a:ext cx="8658600" cy="5079900"/>
          </a:xfrm>
          <a:prstGeom prst="rect">
            <a:avLst/>
          </a:prstGeom>
        </p:spPr>
        <p:txBody>
          <a:bodyPr anchorCtr="0" anchor="t" bIns="45700" lIns="91425" spcFirstLastPara="1" rIns="91425" wrap="square" tIns="45700">
            <a:noAutofit/>
          </a:bodyPr>
          <a:lstStyle/>
          <a:p>
            <a:pPr indent="-381000" lvl="0" marL="457200" rtl="0" algn="l">
              <a:lnSpc>
                <a:spcPct val="150000"/>
              </a:lnSpc>
              <a:spcBef>
                <a:spcPts val="480"/>
              </a:spcBef>
              <a:spcAft>
                <a:spcPts val="0"/>
              </a:spcAft>
              <a:buSzPts val="2400"/>
              <a:buChar char="•"/>
            </a:pPr>
            <a:r>
              <a:rPr lang="en"/>
              <a:t>Member since May 2014</a:t>
            </a:r>
            <a:endParaRPr/>
          </a:p>
          <a:p>
            <a:pPr indent="-381000" lvl="0" marL="457200" rtl="0" algn="l">
              <a:lnSpc>
                <a:spcPct val="150000"/>
              </a:lnSpc>
              <a:spcBef>
                <a:spcPts val="0"/>
              </a:spcBef>
              <a:spcAft>
                <a:spcPts val="0"/>
              </a:spcAft>
              <a:buSzPts val="2400"/>
              <a:buChar char="•"/>
            </a:pPr>
            <a:r>
              <a:rPr lang="en"/>
              <a:t>3,711 ORCIDs with @virginia.edu email domain</a:t>
            </a:r>
            <a:endParaRPr/>
          </a:p>
          <a:p>
            <a:pPr indent="-381000" lvl="0" marL="457200" rtl="0" algn="l">
              <a:lnSpc>
                <a:spcPct val="150000"/>
              </a:lnSpc>
              <a:spcBef>
                <a:spcPts val="0"/>
              </a:spcBef>
              <a:spcAft>
                <a:spcPts val="0"/>
              </a:spcAft>
              <a:buSzPts val="2400"/>
              <a:buChar char="•"/>
            </a:pPr>
            <a:r>
              <a:rPr lang="en"/>
              <a:t>2 integrations: Libra Repository Services</a:t>
            </a:r>
            <a:endParaRPr/>
          </a:p>
          <a:p>
            <a:pPr indent="-381000" lvl="1" marL="914400" rtl="0" algn="l">
              <a:lnSpc>
                <a:spcPct val="150000"/>
              </a:lnSpc>
              <a:spcBef>
                <a:spcPts val="0"/>
              </a:spcBef>
              <a:spcAft>
                <a:spcPts val="0"/>
              </a:spcAft>
              <a:buSzPts val="2400"/>
              <a:buChar char="•"/>
            </a:pPr>
            <a:r>
              <a:rPr lang="en" sz="2400"/>
              <a:t>LibraOpen - Samvera</a:t>
            </a:r>
            <a:endParaRPr sz="2400"/>
          </a:p>
          <a:p>
            <a:pPr indent="-381000" lvl="1" marL="914400" rtl="0" algn="l">
              <a:lnSpc>
                <a:spcPct val="150000"/>
              </a:lnSpc>
              <a:spcBef>
                <a:spcPts val="0"/>
              </a:spcBef>
              <a:spcAft>
                <a:spcPts val="0"/>
              </a:spcAft>
              <a:buSzPts val="2400"/>
              <a:buChar char="•"/>
            </a:pPr>
            <a:r>
              <a:rPr lang="en" sz="2400"/>
              <a:t>LibraETD - Samvera</a:t>
            </a:r>
            <a:endParaRPr sz="2400"/>
          </a:p>
          <a:p>
            <a:pPr indent="0" lvl="0" marL="457200" rtl="0" algn="l">
              <a:lnSpc>
                <a:spcPct val="150000"/>
              </a:lnSpc>
              <a:spcBef>
                <a:spcPts val="480"/>
              </a:spcBef>
              <a:spcAft>
                <a:spcPts val="0"/>
              </a:spcAft>
              <a:buNone/>
            </a:pPr>
            <a:r>
              <a:rPr lang="en"/>
              <a:t>Hope to</a:t>
            </a:r>
            <a:r>
              <a:rPr lang="en"/>
              <a:t> integrate with:</a:t>
            </a:r>
            <a:endParaRPr/>
          </a:p>
          <a:p>
            <a:pPr indent="-381000" lvl="1" marL="914400" rtl="0" algn="l">
              <a:lnSpc>
                <a:spcPct val="150000"/>
              </a:lnSpc>
              <a:spcBef>
                <a:spcPts val="400"/>
              </a:spcBef>
              <a:spcAft>
                <a:spcPts val="0"/>
              </a:spcAft>
              <a:buSzPts val="2400"/>
              <a:buChar char="•"/>
            </a:pPr>
            <a:r>
              <a:rPr lang="en" sz="2400"/>
              <a:t>Data Repository (</a:t>
            </a:r>
            <a:r>
              <a:rPr lang="en" sz="2400"/>
              <a:t>LibraData - Dataverse</a:t>
            </a:r>
            <a:r>
              <a:rPr lang="en" sz="2400"/>
              <a:t>)</a:t>
            </a:r>
            <a:endParaRPr sz="2400"/>
          </a:p>
          <a:p>
            <a:pPr indent="-381000" lvl="1" marL="914400" rtl="0" algn="l">
              <a:lnSpc>
                <a:spcPct val="150000"/>
              </a:lnSpc>
              <a:spcBef>
                <a:spcPts val="0"/>
              </a:spcBef>
              <a:spcAft>
                <a:spcPts val="0"/>
              </a:spcAft>
              <a:buSzPts val="2400"/>
              <a:buChar char="•"/>
            </a:pPr>
            <a:r>
              <a:rPr lang="en" sz="2400"/>
              <a:t>Discovery Layer (Virgo - Blacklight)</a:t>
            </a:r>
            <a:endParaRPr sz="2400"/>
          </a:p>
          <a:p>
            <a:pPr indent="-381000" lvl="1" marL="914400" rtl="0" algn="l">
              <a:lnSpc>
                <a:spcPct val="150000"/>
              </a:lnSpc>
              <a:spcBef>
                <a:spcPts val="0"/>
              </a:spcBef>
              <a:spcAft>
                <a:spcPts val="0"/>
              </a:spcAft>
              <a:buSzPts val="2400"/>
              <a:buChar char="•"/>
            </a:pPr>
            <a:r>
              <a:rPr lang="en" sz="2400"/>
              <a:t>Faculty Annual Reporting (local UVA system)</a:t>
            </a:r>
            <a:endParaRPr sz="2400"/>
          </a:p>
          <a:p>
            <a:pPr indent="0" lvl="0" marL="0" rtl="0" algn="l">
              <a:spcBef>
                <a:spcPts val="480"/>
              </a:spcBef>
              <a:spcAft>
                <a:spcPts val="0"/>
              </a:spcAft>
              <a:buNone/>
            </a:pPr>
            <a:r>
              <a:t/>
            </a:r>
            <a:endParaRPr sz="3000"/>
          </a:p>
        </p:txBody>
      </p:sp>
      <p:pic>
        <p:nvPicPr>
          <p:cNvPr id="604" name="Google Shape;604;p99"/>
          <p:cNvPicPr preferRelativeResize="0"/>
          <p:nvPr/>
        </p:nvPicPr>
        <p:blipFill rotWithShape="1">
          <a:blip r:embed="rId3">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pic>
        <p:nvPicPr>
          <p:cNvPr id="610" name="Google Shape;610;p100"/>
          <p:cNvPicPr preferRelativeResize="0"/>
          <p:nvPr/>
        </p:nvPicPr>
        <p:blipFill rotWithShape="1">
          <a:blip r:embed="rId3">
            <a:alphaModFix/>
          </a:blip>
          <a:srcRect b="0" l="0" r="0" t="0"/>
          <a:stretch/>
        </p:blipFill>
        <p:spPr>
          <a:xfrm>
            <a:off x="0" y="389799"/>
            <a:ext cx="9144001" cy="4935717"/>
          </a:xfrm>
          <a:prstGeom prst="rect">
            <a:avLst/>
          </a:prstGeom>
          <a:noFill/>
          <a:ln>
            <a:noFill/>
          </a:ln>
        </p:spPr>
      </p:pic>
      <p:sp>
        <p:nvSpPr>
          <p:cNvPr id="611" name="Google Shape;611;p100"/>
          <p:cNvSpPr/>
          <p:nvPr/>
        </p:nvSpPr>
        <p:spPr>
          <a:xfrm>
            <a:off x="963325" y="2540863"/>
            <a:ext cx="1900800" cy="6336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12" name="Google Shape;612;p100"/>
          <p:cNvPicPr preferRelativeResize="0"/>
          <p:nvPr/>
        </p:nvPicPr>
        <p:blipFill rotWithShape="1">
          <a:blip r:embed="rId4">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pic>
        <p:nvPicPr>
          <p:cNvPr id="618" name="Google Shape;618;p101"/>
          <p:cNvPicPr preferRelativeResize="0"/>
          <p:nvPr/>
        </p:nvPicPr>
        <p:blipFill rotWithShape="1">
          <a:blip r:embed="rId3">
            <a:alphaModFix/>
          </a:blip>
          <a:srcRect b="0" l="0" r="0" t="0"/>
          <a:stretch/>
        </p:blipFill>
        <p:spPr>
          <a:xfrm>
            <a:off x="0" y="952500"/>
            <a:ext cx="9144001" cy="4935717"/>
          </a:xfrm>
          <a:prstGeom prst="rect">
            <a:avLst/>
          </a:prstGeom>
          <a:noFill/>
          <a:ln>
            <a:noFill/>
          </a:ln>
        </p:spPr>
      </p:pic>
      <p:sp>
        <p:nvSpPr>
          <p:cNvPr id="619" name="Google Shape;619;p101"/>
          <p:cNvSpPr/>
          <p:nvPr/>
        </p:nvSpPr>
        <p:spPr>
          <a:xfrm>
            <a:off x="3118831" y="3174681"/>
            <a:ext cx="1230600" cy="9279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20" name="Google Shape;620;p101"/>
          <p:cNvPicPr preferRelativeResize="0"/>
          <p:nvPr/>
        </p:nvPicPr>
        <p:blipFill rotWithShape="1">
          <a:blip r:embed="rId4">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5" name="Shape 625"/>
        <p:cNvGrpSpPr/>
        <p:nvPr/>
      </p:nvGrpSpPr>
      <p:grpSpPr>
        <a:xfrm>
          <a:off x="0" y="0"/>
          <a:ext cx="0" cy="0"/>
          <a:chOff x="0" y="0"/>
          <a:chExt cx="0" cy="0"/>
        </a:xfrm>
      </p:grpSpPr>
      <p:pic>
        <p:nvPicPr>
          <p:cNvPr id="626" name="Google Shape;626;p102"/>
          <p:cNvPicPr preferRelativeResize="0"/>
          <p:nvPr/>
        </p:nvPicPr>
        <p:blipFill rotWithShape="1">
          <a:blip r:embed="rId3">
            <a:alphaModFix/>
          </a:blip>
          <a:srcRect b="0" l="5206" r="9853" t="0"/>
          <a:stretch/>
        </p:blipFill>
        <p:spPr>
          <a:xfrm>
            <a:off x="0" y="911850"/>
            <a:ext cx="9144001" cy="5810775"/>
          </a:xfrm>
          <a:prstGeom prst="rect">
            <a:avLst/>
          </a:prstGeom>
          <a:noFill/>
          <a:ln>
            <a:noFill/>
          </a:ln>
        </p:spPr>
      </p:pic>
      <p:sp>
        <p:nvSpPr>
          <p:cNvPr id="627" name="Google Shape;627;p102"/>
          <p:cNvSpPr/>
          <p:nvPr/>
        </p:nvSpPr>
        <p:spPr>
          <a:xfrm>
            <a:off x="2962313" y="4360931"/>
            <a:ext cx="3537300" cy="5160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28" name="Google Shape;628;p102"/>
          <p:cNvSpPr/>
          <p:nvPr/>
        </p:nvSpPr>
        <p:spPr>
          <a:xfrm>
            <a:off x="2962313" y="2594919"/>
            <a:ext cx="3537300" cy="864900"/>
          </a:xfrm>
          <a:prstGeom prst="rect">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29" name="Google Shape;629;p102"/>
          <p:cNvPicPr preferRelativeResize="0"/>
          <p:nvPr/>
        </p:nvPicPr>
        <p:blipFill rotWithShape="1">
          <a:blip r:embed="rId4">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pic>
        <p:nvPicPr>
          <p:cNvPr id="635" name="Google Shape;635;p103"/>
          <p:cNvPicPr preferRelativeResize="0"/>
          <p:nvPr/>
        </p:nvPicPr>
        <p:blipFill rotWithShape="1">
          <a:blip r:embed="rId3">
            <a:alphaModFix/>
          </a:blip>
          <a:srcRect b="0" l="0" r="0" t="0"/>
          <a:stretch/>
        </p:blipFill>
        <p:spPr>
          <a:xfrm>
            <a:off x="0" y="952500"/>
            <a:ext cx="9144001" cy="4935717"/>
          </a:xfrm>
          <a:prstGeom prst="rect">
            <a:avLst/>
          </a:prstGeom>
          <a:noFill/>
          <a:ln>
            <a:noFill/>
          </a:ln>
        </p:spPr>
      </p:pic>
      <p:sp>
        <p:nvSpPr>
          <p:cNvPr id="636" name="Google Shape;636;p103"/>
          <p:cNvSpPr/>
          <p:nvPr/>
        </p:nvSpPr>
        <p:spPr>
          <a:xfrm>
            <a:off x="993471" y="3492843"/>
            <a:ext cx="1609800" cy="5355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37" name="Google Shape;637;p103"/>
          <p:cNvSpPr/>
          <p:nvPr/>
        </p:nvSpPr>
        <p:spPr>
          <a:xfrm>
            <a:off x="74141" y="2347784"/>
            <a:ext cx="2191200" cy="6054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38" name="Google Shape;638;p103"/>
          <p:cNvPicPr preferRelativeResize="0"/>
          <p:nvPr/>
        </p:nvPicPr>
        <p:blipFill rotWithShape="1">
          <a:blip r:embed="rId4">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pic>
        <p:nvPicPr>
          <p:cNvPr id="644" name="Google Shape;644;p104"/>
          <p:cNvPicPr preferRelativeResize="0"/>
          <p:nvPr/>
        </p:nvPicPr>
        <p:blipFill rotWithShape="1">
          <a:blip r:embed="rId3">
            <a:alphaModFix/>
          </a:blip>
          <a:srcRect b="0" l="0" r="0" t="0"/>
          <a:stretch/>
        </p:blipFill>
        <p:spPr>
          <a:xfrm>
            <a:off x="2451100" y="4138916"/>
            <a:ext cx="6374713" cy="1347645"/>
          </a:xfrm>
          <a:prstGeom prst="rect">
            <a:avLst/>
          </a:prstGeom>
          <a:noFill/>
          <a:ln>
            <a:noFill/>
          </a:ln>
        </p:spPr>
      </p:pic>
      <p:grpSp>
        <p:nvGrpSpPr>
          <p:cNvPr id="645" name="Google Shape;645;p104"/>
          <p:cNvGrpSpPr/>
          <p:nvPr/>
        </p:nvGrpSpPr>
        <p:grpSpPr>
          <a:xfrm>
            <a:off x="127000" y="381000"/>
            <a:ext cx="9017000" cy="5152719"/>
            <a:chOff x="0" y="1295400"/>
            <a:chExt cx="9017000" cy="5152719"/>
          </a:xfrm>
        </p:grpSpPr>
        <p:pic>
          <p:nvPicPr>
            <p:cNvPr id="646" name="Google Shape;646;p104"/>
            <p:cNvPicPr preferRelativeResize="0"/>
            <p:nvPr/>
          </p:nvPicPr>
          <p:blipFill rotWithShape="1">
            <a:blip r:embed="rId4">
              <a:alphaModFix/>
            </a:blip>
            <a:srcRect b="0" l="0" r="1390" t="0"/>
            <a:stretch/>
          </p:blipFill>
          <p:spPr>
            <a:xfrm>
              <a:off x="0" y="1295400"/>
              <a:ext cx="9017000" cy="4255050"/>
            </a:xfrm>
            <a:prstGeom prst="rect">
              <a:avLst/>
            </a:prstGeom>
            <a:noFill/>
            <a:ln>
              <a:noFill/>
            </a:ln>
          </p:spPr>
        </p:pic>
        <p:sp>
          <p:nvSpPr>
            <p:cNvPr id="647" name="Google Shape;647;p104"/>
            <p:cNvSpPr/>
            <p:nvPr/>
          </p:nvSpPr>
          <p:spPr>
            <a:xfrm>
              <a:off x="5660892" y="3052119"/>
              <a:ext cx="772800" cy="33960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648" name="Google Shape;648;p104"/>
            <p:cNvCxnSpPr/>
            <p:nvPr/>
          </p:nvCxnSpPr>
          <p:spPr>
            <a:xfrm flipH="1">
              <a:off x="6068003" y="2372497"/>
              <a:ext cx="703500" cy="14385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649" name="Google Shape;649;p104"/>
            <p:cNvCxnSpPr/>
            <p:nvPr/>
          </p:nvCxnSpPr>
          <p:spPr>
            <a:xfrm>
              <a:off x="6771503" y="2372497"/>
              <a:ext cx="102300" cy="11946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650" name="Google Shape;650;p104"/>
            <p:cNvCxnSpPr/>
            <p:nvPr/>
          </p:nvCxnSpPr>
          <p:spPr>
            <a:xfrm rot="10800000">
              <a:off x="6067922" y="5397803"/>
              <a:ext cx="500100" cy="687900"/>
            </a:xfrm>
            <a:prstGeom prst="straightConnector1">
              <a:avLst/>
            </a:prstGeom>
            <a:noFill/>
            <a:ln cap="flat" cmpd="sng" w="12700">
              <a:solidFill>
                <a:schemeClr val="accent1"/>
              </a:solidFill>
              <a:prstDash val="solid"/>
              <a:miter lim="800000"/>
              <a:headEnd len="sm" w="sm" type="none"/>
              <a:tailEnd len="med" w="med" type="triangle"/>
            </a:ln>
          </p:spPr>
        </p:cxnSp>
        <p:cxnSp>
          <p:nvCxnSpPr>
            <p:cNvPr id="651" name="Google Shape;651;p104"/>
            <p:cNvCxnSpPr/>
            <p:nvPr/>
          </p:nvCxnSpPr>
          <p:spPr>
            <a:xfrm flipH="1" rot="10800000">
              <a:off x="6568022" y="5323703"/>
              <a:ext cx="170400" cy="762000"/>
            </a:xfrm>
            <a:prstGeom prst="straightConnector1">
              <a:avLst/>
            </a:prstGeom>
            <a:noFill/>
            <a:ln cap="flat" cmpd="sng" w="12700">
              <a:solidFill>
                <a:schemeClr val="accent1"/>
              </a:solidFill>
              <a:prstDash val="solid"/>
              <a:miter lim="800000"/>
              <a:headEnd len="sm" w="sm" type="none"/>
              <a:tailEnd len="med" w="med" type="triangle"/>
            </a:ln>
          </p:spPr>
        </p:cxnSp>
      </p:grpSp>
      <p:pic>
        <p:nvPicPr>
          <p:cNvPr id="652" name="Google Shape;652;p104"/>
          <p:cNvPicPr preferRelativeResize="0"/>
          <p:nvPr/>
        </p:nvPicPr>
        <p:blipFill rotWithShape="1">
          <a:blip r:embed="rId5">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7" name="Shape 657"/>
        <p:cNvGrpSpPr/>
        <p:nvPr/>
      </p:nvGrpSpPr>
      <p:grpSpPr>
        <a:xfrm>
          <a:off x="0" y="0"/>
          <a:ext cx="0" cy="0"/>
          <a:chOff x="0" y="0"/>
          <a:chExt cx="0" cy="0"/>
        </a:xfrm>
      </p:grpSpPr>
      <p:pic>
        <p:nvPicPr>
          <p:cNvPr id="658" name="Google Shape;658;p105"/>
          <p:cNvPicPr preferRelativeResize="0"/>
          <p:nvPr/>
        </p:nvPicPr>
        <p:blipFill rotWithShape="1">
          <a:blip r:embed="rId3">
            <a:alphaModFix/>
          </a:blip>
          <a:srcRect b="0" l="0" r="20044" t="0"/>
          <a:stretch/>
        </p:blipFill>
        <p:spPr>
          <a:xfrm>
            <a:off x="0" y="441750"/>
            <a:ext cx="9144001" cy="6173224"/>
          </a:xfrm>
          <a:prstGeom prst="rect">
            <a:avLst/>
          </a:prstGeom>
          <a:noFill/>
          <a:ln>
            <a:noFill/>
          </a:ln>
        </p:spPr>
      </p:pic>
      <p:pic>
        <p:nvPicPr>
          <p:cNvPr id="659" name="Google Shape;659;p105"/>
          <p:cNvPicPr preferRelativeResize="0"/>
          <p:nvPr/>
        </p:nvPicPr>
        <p:blipFill rotWithShape="1">
          <a:blip r:embed="rId4">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pic>
        <p:nvPicPr>
          <p:cNvPr id="665" name="Google Shape;665;p106"/>
          <p:cNvPicPr preferRelativeResize="0"/>
          <p:nvPr/>
        </p:nvPicPr>
        <p:blipFill rotWithShape="1">
          <a:blip r:embed="rId3">
            <a:alphaModFix/>
          </a:blip>
          <a:srcRect b="0" l="0" r="0" t="0"/>
          <a:stretch/>
        </p:blipFill>
        <p:spPr>
          <a:xfrm>
            <a:off x="543697" y="227822"/>
            <a:ext cx="8433471" cy="6547799"/>
          </a:xfrm>
          <a:prstGeom prst="rect">
            <a:avLst/>
          </a:prstGeom>
          <a:noFill/>
          <a:ln>
            <a:noFill/>
          </a:ln>
        </p:spPr>
      </p:pic>
      <p:sp>
        <p:nvSpPr>
          <p:cNvPr id="666" name="Google Shape;666;p106"/>
          <p:cNvSpPr/>
          <p:nvPr/>
        </p:nvSpPr>
        <p:spPr>
          <a:xfrm>
            <a:off x="449773" y="1178011"/>
            <a:ext cx="2458200" cy="6177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67" name="Google Shape;667;p106"/>
          <p:cNvPicPr preferRelativeResize="0"/>
          <p:nvPr/>
        </p:nvPicPr>
        <p:blipFill rotWithShape="1">
          <a:blip r:embed="rId4">
            <a:alphaModFix/>
          </a:blip>
          <a:srcRect b="0" l="0" r="68976" t="0"/>
          <a:stretch/>
        </p:blipFill>
        <p:spPr>
          <a:xfrm>
            <a:off x="7488562" y="6166500"/>
            <a:ext cx="1655438" cy="691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2" name="Shape 672"/>
        <p:cNvGrpSpPr/>
        <p:nvPr/>
      </p:nvGrpSpPr>
      <p:grpSpPr>
        <a:xfrm>
          <a:off x="0" y="0"/>
          <a:ext cx="0" cy="0"/>
          <a:chOff x="0" y="0"/>
          <a:chExt cx="0" cy="0"/>
        </a:xfrm>
      </p:grpSpPr>
      <p:pic>
        <p:nvPicPr>
          <p:cNvPr id="673" name="Google Shape;673;p107"/>
          <p:cNvPicPr preferRelativeResize="0"/>
          <p:nvPr/>
        </p:nvPicPr>
        <p:blipFill rotWithShape="1">
          <a:blip r:embed="rId3">
            <a:alphaModFix/>
          </a:blip>
          <a:srcRect b="0" l="0" r="5024" t="0"/>
          <a:stretch/>
        </p:blipFill>
        <p:spPr>
          <a:xfrm>
            <a:off x="2746825" y="1468975"/>
            <a:ext cx="6397175" cy="3788825"/>
          </a:xfrm>
          <a:prstGeom prst="rect">
            <a:avLst/>
          </a:prstGeom>
          <a:noFill/>
          <a:ln>
            <a:noFill/>
          </a:ln>
        </p:spPr>
      </p:pic>
      <p:sp>
        <p:nvSpPr>
          <p:cNvPr id="674" name="Google Shape;674;p107"/>
          <p:cNvSpPr/>
          <p:nvPr/>
        </p:nvSpPr>
        <p:spPr>
          <a:xfrm>
            <a:off x="2903361" y="5812896"/>
            <a:ext cx="6240600" cy="237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5" name="Google Shape;675;p107"/>
          <p:cNvSpPr/>
          <p:nvPr/>
        </p:nvSpPr>
        <p:spPr>
          <a:xfrm>
            <a:off x="0" y="1333941"/>
            <a:ext cx="2831700" cy="4525200"/>
          </a:xfrm>
          <a:prstGeom prst="rect">
            <a:avLst/>
          </a:prstGeom>
          <a:solidFill>
            <a:srgbClr val="00559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6" name="Google Shape;676;p107"/>
          <p:cNvSpPr txBox="1"/>
          <p:nvPr>
            <p:ph type="title"/>
          </p:nvPr>
        </p:nvSpPr>
        <p:spPr>
          <a:xfrm>
            <a:off x="3075" y="360425"/>
            <a:ext cx="9069300" cy="703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2822"/>
              <a:buFont typeface="Times New Roman"/>
              <a:buNone/>
            </a:pPr>
            <a:r>
              <a:rPr b="0" i="0" lang="en" sz="2822" u="none" cap="none" strike="noStrike">
                <a:solidFill>
                  <a:schemeClr val="dk1"/>
                </a:solidFill>
                <a:latin typeface="Times New Roman"/>
                <a:ea typeface="Times New Roman"/>
                <a:cs typeface="Times New Roman"/>
                <a:sym typeface="Times New Roman"/>
              </a:rPr>
              <a:t>Identity &amp; Discoverability Services Across Repositories</a:t>
            </a:r>
            <a:endParaRPr b="0" i="0" sz="1572" u="none" cap="none" strike="noStrike">
              <a:solidFill>
                <a:schemeClr val="dk1"/>
              </a:solidFill>
              <a:latin typeface="Times New Roman"/>
              <a:ea typeface="Times New Roman"/>
              <a:cs typeface="Times New Roman"/>
              <a:sym typeface="Times New Roman"/>
            </a:endParaRPr>
          </a:p>
        </p:txBody>
      </p:sp>
      <p:sp>
        <p:nvSpPr>
          <p:cNvPr id="677" name="Google Shape;677;p107"/>
          <p:cNvSpPr txBox="1"/>
          <p:nvPr>
            <p:ph idx="1" type="body"/>
          </p:nvPr>
        </p:nvSpPr>
        <p:spPr>
          <a:xfrm>
            <a:off x="2915708" y="1371600"/>
            <a:ext cx="6228300" cy="362400"/>
          </a:xfrm>
          <a:prstGeom prst="rect">
            <a:avLst/>
          </a:prstGeom>
          <a:noFill/>
          <a:ln>
            <a:noFill/>
          </a:ln>
        </p:spPr>
        <p:txBody>
          <a:bodyPr anchorCtr="0" anchor="b" bIns="45700" lIns="91425" spcFirstLastPara="1" rIns="91425" wrap="square" tIns="45700">
            <a:noAutofit/>
          </a:bodyPr>
          <a:lstStyle/>
          <a:p>
            <a:pPr indent="0" lvl="0" marL="0" marR="0" rtl="0" algn="ctr">
              <a:lnSpc>
                <a:spcPct val="80000"/>
              </a:lnSpc>
              <a:spcBef>
                <a:spcPts val="0"/>
              </a:spcBef>
              <a:spcAft>
                <a:spcPts val="1600"/>
              </a:spcAft>
              <a:buClr>
                <a:schemeClr val="dk1"/>
              </a:buClr>
              <a:buSzPts val="2000"/>
              <a:buFont typeface="Arial"/>
              <a:buNone/>
            </a:pPr>
            <a:r>
              <a:rPr b="1" i="0" lang="en" sz="2000" u="none" cap="none" strike="noStrike">
                <a:solidFill>
                  <a:schemeClr val="dk1"/>
                </a:solidFill>
                <a:latin typeface="Helvetica Neue"/>
                <a:ea typeface="Helvetica Neue"/>
                <a:cs typeface="Helvetica Neue"/>
                <a:sym typeface="Helvetica Neue"/>
              </a:rPr>
              <a:t>link independent, local microservices</a:t>
            </a:r>
            <a:endParaRPr b="1" i="0" sz="2000" u="none" cap="none" strike="noStrike">
              <a:solidFill>
                <a:schemeClr val="dk1"/>
              </a:solidFill>
              <a:latin typeface="Helvetica Neue"/>
              <a:ea typeface="Helvetica Neue"/>
              <a:cs typeface="Helvetica Neue"/>
              <a:sym typeface="Helvetica Neue"/>
            </a:endParaRPr>
          </a:p>
        </p:txBody>
      </p:sp>
      <p:sp>
        <p:nvSpPr>
          <p:cNvPr id="678" name="Google Shape;678;p107"/>
          <p:cNvSpPr txBox="1"/>
          <p:nvPr/>
        </p:nvSpPr>
        <p:spPr>
          <a:xfrm>
            <a:off x="257969" y="2242344"/>
            <a:ext cx="2387100" cy="68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1286" u="none" cap="none" strike="noStrike">
                <a:solidFill>
                  <a:schemeClr val="lt1"/>
                </a:solidFill>
                <a:latin typeface="Calibri"/>
                <a:ea typeface="Calibri"/>
                <a:cs typeface="Calibri"/>
                <a:sym typeface="Calibri"/>
              </a:rPr>
              <a:t>of authors and works…</a:t>
            </a:r>
            <a:endParaRPr b="0" i="0" sz="1286" u="none" cap="none" strike="noStrike">
              <a:solidFill>
                <a:schemeClr val="lt1"/>
              </a:solidFill>
              <a:latin typeface="Calibri"/>
              <a:ea typeface="Calibri"/>
              <a:cs typeface="Calibri"/>
              <a:sym typeface="Calibri"/>
            </a:endParaRPr>
          </a:p>
          <a:p>
            <a:pPr indent="-153103" lvl="0" marL="153103" marR="0" rtl="0" algn="l">
              <a:spcBef>
                <a:spcPts val="0"/>
              </a:spcBef>
              <a:spcAft>
                <a:spcPts val="0"/>
              </a:spcAft>
              <a:buClr>
                <a:schemeClr val="lt1"/>
              </a:buClr>
              <a:buSzPts val="1286"/>
              <a:buFont typeface="Arial"/>
              <a:buChar char="•"/>
            </a:pPr>
            <a:r>
              <a:rPr b="0" i="0" lang="en" sz="1286" u="none" cap="none" strike="noStrike">
                <a:solidFill>
                  <a:schemeClr val="lt1"/>
                </a:solidFill>
                <a:latin typeface="Calibri"/>
                <a:ea typeface="Calibri"/>
                <a:cs typeface="Calibri"/>
                <a:sym typeface="Calibri"/>
              </a:rPr>
              <a:t>ORCID for authors</a:t>
            </a:r>
            <a:endParaRPr/>
          </a:p>
          <a:p>
            <a:pPr indent="-153103" lvl="0" marL="153103" marR="0" rtl="0" algn="l">
              <a:spcBef>
                <a:spcPts val="0"/>
              </a:spcBef>
              <a:spcAft>
                <a:spcPts val="0"/>
              </a:spcAft>
              <a:buClr>
                <a:schemeClr val="lt1"/>
              </a:buClr>
              <a:buSzPts val="1286"/>
              <a:buFont typeface="Arial"/>
              <a:buChar char="•"/>
            </a:pPr>
            <a:r>
              <a:rPr b="0" i="0" lang="en" sz="1286" u="none" cap="none" strike="noStrike">
                <a:solidFill>
                  <a:schemeClr val="lt1"/>
                </a:solidFill>
                <a:latin typeface="Calibri"/>
                <a:ea typeface="Calibri"/>
                <a:cs typeface="Calibri"/>
                <a:sym typeface="Calibri"/>
              </a:rPr>
              <a:t>DOI for works</a:t>
            </a:r>
            <a:endParaRPr/>
          </a:p>
        </p:txBody>
      </p:sp>
      <p:sp>
        <p:nvSpPr>
          <p:cNvPr id="679" name="Google Shape;679;p107"/>
          <p:cNvSpPr txBox="1"/>
          <p:nvPr/>
        </p:nvSpPr>
        <p:spPr>
          <a:xfrm>
            <a:off x="368653" y="3911424"/>
            <a:ext cx="2387100" cy="290100"/>
          </a:xfrm>
          <a:prstGeom prst="rect">
            <a:avLst/>
          </a:prstGeom>
          <a:noFill/>
          <a:ln>
            <a:noFill/>
          </a:ln>
        </p:spPr>
        <p:txBody>
          <a:bodyPr anchorCtr="0" anchor="t" bIns="45700" lIns="91425" spcFirstLastPara="1" rIns="91425" wrap="square" tIns="45700">
            <a:noAutofit/>
          </a:bodyPr>
          <a:lstStyle/>
          <a:p>
            <a:pPr indent="-775589" lvl="0" marL="857250" marR="0" rtl="0" algn="l">
              <a:spcBef>
                <a:spcPts val="0"/>
              </a:spcBef>
              <a:spcAft>
                <a:spcPts val="0"/>
              </a:spcAft>
              <a:buClr>
                <a:schemeClr val="dk1"/>
              </a:buClr>
              <a:buSzPts val="1286"/>
              <a:buFont typeface="Arial"/>
              <a:buNone/>
            </a:pPr>
            <a:r>
              <a:t/>
            </a:r>
            <a:endParaRPr b="0" i="0" sz="1286" u="none" cap="none" strike="noStrike">
              <a:solidFill>
                <a:schemeClr val="lt1"/>
              </a:solidFill>
              <a:latin typeface="Arial"/>
              <a:ea typeface="Arial"/>
              <a:cs typeface="Arial"/>
              <a:sym typeface="Arial"/>
            </a:endParaRPr>
          </a:p>
        </p:txBody>
      </p:sp>
      <p:sp>
        <p:nvSpPr>
          <p:cNvPr id="680" name="Google Shape;680;p107"/>
          <p:cNvSpPr txBox="1"/>
          <p:nvPr/>
        </p:nvSpPr>
        <p:spPr>
          <a:xfrm>
            <a:off x="3087" y="3181615"/>
            <a:ext cx="2903400" cy="609300"/>
          </a:xfrm>
          <a:prstGeom prst="rect">
            <a:avLst/>
          </a:prstGeom>
          <a:noFill/>
          <a:ln>
            <a:noFill/>
          </a:ln>
        </p:spPr>
        <p:txBody>
          <a:bodyPr anchorCtr="0" anchor="b" bIns="44775" lIns="89550" spcFirstLastPara="1" rIns="89550" wrap="square" tIns="44775">
            <a:noAutofit/>
          </a:bodyPr>
          <a:lstStyle/>
          <a:p>
            <a:pPr indent="0" lvl="0" marL="0" marR="0" rtl="0" algn="ctr">
              <a:spcBef>
                <a:spcPts val="0"/>
              </a:spcBef>
              <a:spcAft>
                <a:spcPts val="0"/>
              </a:spcAft>
              <a:buNone/>
            </a:pPr>
            <a:r>
              <a:rPr b="1" i="0" lang="en" sz="1715" u="none" cap="none" strike="noStrike">
                <a:solidFill>
                  <a:schemeClr val="lt1"/>
                </a:solidFill>
                <a:latin typeface="Helvetica Neue"/>
                <a:ea typeface="Helvetica Neue"/>
                <a:cs typeface="Helvetica Neue"/>
                <a:sym typeface="Helvetica Neue"/>
              </a:rPr>
              <a:t>across multiple repository instances</a:t>
            </a:r>
            <a:endParaRPr/>
          </a:p>
        </p:txBody>
      </p:sp>
      <p:sp>
        <p:nvSpPr>
          <p:cNvPr id="681" name="Google Shape;681;p107"/>
          <p:cNvSpPr txBox="1"/>
          <p:nvPr/>
        </p:nvSpPr>
        <p:spPr>
          <a:xfrm>
            <a:off x="1061420" y="2621580"/>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682" name="Google Shape;682;p107"/>
          <p:cNvSpPr txBox="1"/>
          <p:nvPr/>
        </p:nvSpPr>
        <p:spPr>
          <a:xfrm>
            <a:off x="2819400" y="5151223"/>
            <a:ext cx="6579300" cy="609000"/>
          </a:xfrm>
          <a:prstGeom prst="rect">
            <a:avLst/>
          </a:prstGeom>
          <a:noFill/>
          <a:ln>
            <a:noFill/>
          </a:ln>
        </p:spPr>
        <p:txBody>
          <a:bodyPr anchorCtr="0" anchor="b" bIns="44775" lIns="89550" spcFirstLastPara="1" rIns="89550" wrap="square" tIns="44775">
            <a:noAutofit/>
          </a:bodyPr>
          <a:lstStyle/>
          <a:p>
            <a:pPr indent="0" lvl="0" marL="0" marR="0" rtl="0" algn="l">
              <a:spcBef>
                <a:spcPts val="0"/>
              </a:spcBef>
              <a:spcAft>
                <a:spcPts val="0"/>
              </a:spcAft>
              <a:buNone/>
            </a:pPr>
            <a:r>
              <a:rPr b="1" i="0" lang="en" sz="2000" u="none" cap="none" strike="noStrike">
                <a:solidFill>
                  <a:schemeClr val="dk1"/>
                </a:solidFill>
                <a:latin typeface="Helvetica Neue"/>
                <a:ea typeface="Helvetica Neue"/>
                <a:cs typeface="Helvetica Neue"/>
                <a:sym typeface="Helvetica Neue"/>
              </a:rPr>
              <a:t>to international, standards-based identifier services</a:t>
            </a:r>
            <a:endParaRPr b="1" i="0" sz="2000" u="none" cap="none" strike="noStrike">
              <a:solidFill>
                <a:schemeClr val="dk1"/>
              </a:solidFill>
              <a:latin typeface="Helvetica Neue"/>
              <a:ea typeface="Helvetica Neue"/>
              <a:cs typeface="Helvetica Neue"/>
              <a:sym typeface="Helvetica Neue"/>
            </a:endParaRPr>
          </a:p>
        </p:txBody>
      </p:sp>
      <p:sp>
        <p:nvSpPr>
          <p:cNvPr id="683" name="Google Shape;683;p107"/>
          <p:cNvSpPr txBox="1"/>
          <p:nvPr/>
        </p:nvSpPr>
        <p:spPr>
          <a:xfrm>
            <a:off x="0" y="1818570"/>
            <a:ext cx="2903400" cy="378300"/>
          </a:xfrm>
          <a:prstGeom prst="rect">
            <a:avLst/>
          </a:prstGeom>
          <a:noFill/>
          <a:ln>
            <a:noFill/>
          </a:ln>
        </p:spPr>
        <p:txBody>
          <a:bodyPr anchorCtr="0" anchor="b" bIns="44775" lIns="89550" spcFirstLastPara="1" rIns="89550" wrap="square" tIns="44775">
            <a:noAutofit/>
          </a:bodyPr>
          <a:lstStyle/>
          <a:p>
            <a:pPr indent="0" lvl="0" marL="0" marR="0" rtl="0" algn="ctr">
              <a:spcBef>
                <a:spcPts val="0"/>
              </a:spcBef>
              <a:spcAft>
                <a:spcPts val="0"/>
              </a:spcAft>
              <a:buNone/>
            </a:pPr>
            <a:r>
              <a:rPr b="1" i="0" lang="en" sz="1715" u="none" cap="none" strike="noStrike">
                <a:solidFill>
                  <a:schemeClr val="lt1"/>
                </a:solidFill>
                <a:latin typeface="Helvetica Neue"/>
                <a:ea typeface="Helvetica Neue"/>
                <a:cs typeface="Helvetica Neue"/>
                <a:sym typeface="Helvetica Neue"/>
              </a:rPr>
              <a:t>For disambiguation and visibility</a:t>
            </a:r>
            <a:endParaRPr/>
          </a:p>
        </p:txBody>
      </p:sp>
      <p:pic>
        <p:nvPicPr>
          <p:cNvPr id="684" name="Google Shape;684;p107"/>
          <p:cNvPicPr preferRelativeResize="0"/>
          <p:nvPr/>
        </p:nvPicPr>
        <p:blipFill>
          <a:blip r:embed="rId4">
            <a:alphaModFix/>
          </a:blip>
          <a:stretch>
            <a:fillRect/>
          </a:stretch>
        </p:blipFill>
        <p:spPr>
          <a:xfrm>
            <a:off x="-48975" y="5812900"/>
            <a:ext cx="9192976" cy="1191300"/>
          </a:xfrm>
          <a:prstGeom prst="rect">
            <a:avLst/>
          </a:prstGeom>
          <a:noFill/>
          <a:ln>
            <a:noFill/>
          </a:ln>
        </p:spPr>
      </p:pic>
      <p:sp>
        <p:nvSpPr>
          <p:cNvPr id="685" name="Google Shape;685;p107"/>
          <p:cNvSpPr txBox="1"/>
          <p:nvPr/>
        </p:nvSpPr>
        <p:spPr>
          <a:xfrm>
            <a:off x="248897" y="4034467"/>
            <a:ext cx="2387100" cy="1675200"/>
          </a:xfrm>
          <a:prstGeom prst="rect">
            <a:avLst/>
          </a:prstGeom>
          <a:noFill/>
          <a:ln>
            <a:noFill/>
          </a:ln>
        </p:spPr>
        <p:txBody>
          <a:bodyPr anchorCtr="0" anchor="t" bIns="45700" lIns="91425" spcFirstLastPara="1" rIns="91425" wrap="square" tIns="45700">
            <a:noAutofit/>
          </a:bodyPr>
          <a:lstStyle/>
          <a:p>
            <a:pPr indent="-153103" lvl="0" marL="153103" marR="0" rtl="0" algn="l">
              <a:spcBef>
                <a:spcPts val="0"/>
              </a:spcBef>
              <a:spcAft>
                <a:spcPts val="0"/>
              </a:spcAft>
              <a:buClr>
                <a:schemeClr val="lt1"/>
              </a:buClr>
              <a:buSzPts val="1286"/>
              <a:buFont typeface="Arial"/>
              <a:buChar char="•"/>
            </a:pPr>
            <a:r>
              <a:rPr b="0" i="0" lang="en" sz="1286" u="none" cap="none" strike="noStrike">
                <a:solidFill>
                  <a:schemeClr val="lt1"/>
                </a:solidFill>
                <a:latin typeface="Calibri"/>
                <a:ea typeface="Calibri"/>
                <a:cs typeface="Calibri"/>
                <a:sym typeface="Calibri"/>
              </a:rPr>
              <a:t>LibraETD (Samvera externally-mediated student scholarship)</a:t>
            </a:r>
            <a:endParaRPr/>
          </a:p>
          <a:p>
            <a:pPr indent="-153103" lvl="0" marL="153103" marR="0" rtl="0" algn="l">
              <a:spcBef>
                <a:spcPts val="0"/>
              </a:spcBef>
              <a:spcAft>
                <a:spcPts val="0"/>
              </a:spcAft>
              <a:buClr>
                <a:schemeClr val="lt1"/>
              </a:buClr>
              <a:buSzPts val="1286"/>
              <a:buFont typeface="Arial"/>
              <a:buChar char="•"/>
            </a:pPr>
            <a:r>
              <a:rPr b="0" i="0" lang="en" sz="1286" u="none" cap="none" strike="noStrike">
                <a:solidFill>
                  <a:schemeClr val="lt1"/>
                </a:solidFill>
                <a:latin typeface="Calibri"/>
                <a:ea typeface="Calibri"/>
                <a:cs typeface="Calibri"/>
                <a:sym typeface="Calibri"/>
              </a:rPr>
              <a:t>LibraOpen (Samvera self-deposit, non-mediated works</a:t>
            </a:r>
            <a:endParaRPr/>
          </a:p>
          <a:p>
            <a:pPr indent="-153103" lvl="0" marL="153103" marR="0" rtl="0" algn="l">
              <a:spcBef>
                <a:spcPts val="0"/>
              </a:spcBef>
              <a:spcAft>
                <a:spcPts val="0"/>
              </a:spcAft>
              <a:buClr>
                <a:schemeClr val="lt1"/>
              </a:buClr>
              <a:buSzPts val="1286"/>
              <a:buFont typeface="Arial"/>
              <a:buChar char="•"/>
            </a:pPr>
            <a:r>
              <a:rPr b="0" i="0" lang="en" sz="1286" u="none" cap="none" strike="noStrike">
                <a:solidFill>
                  <a:schemeClr val="lt1"/>
                </a:solidFill>
                <a:latin typeface="Calibri"/>
                <a:ea typeface="Calibri"/>
                <a:cs typeface="Calibri"/>
                <a:sym typeface="Calibri"/>
              </a:rPr>
              <a:t>Non-Samvera instances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63"/>
          <p:cNvSpPr txBox="1"/>
          <p:nvPr>
            <p:ph type="title"/>
          </p:nvPr>
        </p:nvSpPr>
        <p:spPr>
          <a:xfrm>
            <a:off x="84667" y="214802"/>
            <a:ext cx="8953500" cy="984738"/>
          </a:xfrm>
          <a:prstGeom prst="rect">
            <a:avLst/>
          </a:prstGeom>
          <a:noFill/>
          <a:ln>
            <a:noFill/>
          </a:ln>
        </p:spPr>
        <p:txBody>
          <a:bodyPr anchorCtr="0" anchor="b" bIns="45700" lIns="91425" spcFirstLastPara="1" rIns="91425" wrap="square" tIns="45700">
            <a:noAutofit/>
          </a:bodyPr>
          <a:lstStyle/>
          <a:p>
            <a:pPr indent="0" lvl="0" marL="0" rtl="0" algn="ctr">
              <a:lnSpc>
                <a:spcPct val="111111"/>
              </a:lnSpc>
              <a:spcBef>
                <a:spcPts val="0"/>
              </a:spcBef>
              <a:spcAft>
                <a:spcPts val="0"/>
              </a:spcAft>
              <a:buClr>
                <a:schemeClr val="dk1"/>
              </a:buClr>
              <a:buSzPts val="3600"/>
              <a:buFont typeface="Open Sans SemiBold"/>
              <a:buNone/>
            </a:pPr>
            <a:r>
              <a:rPr lang="en" sz="3600"/>
              <a:t>PIDS FOR PEOPLE, PLACES, &amp; THINGS</a:t>
            </a:r>
            <a:endParaRPr/>
          </a:p>
        </p:txBody>
      </p:sp>
      <p:pic>
        <p:nvPicPr>
          <p:cNvPr id="321" name="Google Shape;321;p63"/>
          <p:cNvPicPr preferRelativeResize="0"/>
          <p:nvPr/>
        </p:nvPicPr>
        <p:blipFill rotWithShape="1">
          <a:blip r:embed="rId3">
            <a:alphaModFix/>
          </a:blip>
          <a:srcRect b="0" l="0" r="0" t="0"/>
          <a:stretch/>
        </p:blipFill>
        <p:spPr>
          <a:xfrm>
            <a:off x="6754283" y="2094435"/>
            <a:ext cx="1784348" cy="1160497"/>
          </a:xfrm>
          <a:prstGeom prst="rect">
            <a:avLst/>
          </a:prstGeom>
          <a:noFill/>
          <a:ln>
            <a:noFill/>
          </a:ln>
        </p:spPr>
      </p:pic>
      <p:pic>
        <p:nvPicPr>
          <p:cNvPr id="322" name="Google Shape;322;p63"/>
          <p:cNvPicPr preferRelativeResize="0"/>
          <p:nvPr/>
        </p:nvPicPr>
        <p:blipFill rotWithShape="1">
          <a:blip r:embed="rId4">
            <a:alphaModFix/>
          </a:blip>
          <a:srcRect b="0" l="0" r="0" t="0"/>
          <a:stretch/>
        </p:blipFill>
        <p:spPr>
          <a:xfrm>
            <a:off x="6148915" y="3648974"/>
            <a:ext cx="2995085" cy="1123157"/>
          </a:xfrm>
          <a:prstGeom prst="rect">
            <a:avLst/>
          </a:prstGeom>
          <a:noFill/>
          <a:ln>
            <a:noFill/>
          </a:ln>
        </p:spPr>
      </p:pic>
      <p:pic>
        <p:nvPicPr>
          <p:cNvPr id="323" name="Google Shape;323;p63"/>
          <p:cNvPicPr preferRelativeResize="0"/>
          <p:nvPr/>
        </p:nvPicPr>
        <p:blipFill rotWithShape="1">
          <a:blip r:embed="rId5">
            <a:alphaModFix/>
          </a:blip>
          <a:srcRect b="0" l="0" r="0" t="0"/>
          <a:stretch/>
        </p:blipFill>
        <p:spPr>
          <a:xfrm>
            <a:off x="3894667" y="3171628"/>
            <a:ext cx="2084918" cy="1038925"/>
          </a:xfrm>
          <a:prstGeom prst="rect">
            <a:avLst/>
          </a:prstGeom>
          <a:noFill/>
          <a:ln>
            <a:noFill/>
          </a:ln>
        </p:spPr>
      </p:pic>
      <p:pic>
        <p:nvPicPr>
          <p:cNvPr id="324" name="Google Shape;324;p63"/>
          <p:cNvPicPr preferRelativeResize="0"/>
          <p:nvPr/>
        </p:nvPicPr>
        <p:blipFill rotWithShape="1">
          <a:blip r:embed="rId6">
            <a:alphaModFix/>
          </a:blip>
          <a:srcRect b="0" l="0" r="0" t="0"/>
          <a:stretch/>
        </p:blipFill>
        <p:spPr>
          <a:xfrm>
            <a:off x="3894667" y="2054041"/>
            <a:ext cx="2286001" cy="700038"/>
          </a:xfrm>
          <a:prstGeom prst="rect">
            <a:avLst/>
          </a:prstGeom>
          <a:noFill/>
          <a:ln>
            <a:noFill/>
          </a:ln>
        </p:spPr>
      </p:pic>
      <p:pic>
        <p:nvPicPr>
          <p:cNvPr id="325" name="Google Shape;325;p63"/>
          <p:cNvPicPr preferRelativeResize="0"/>
          <p:nvPr/>
        </p:nvPicPr>
        <p:blipFill rotWithShape="1">
          <a:blip r:embed="rId7">
            <a:alphaModFix/>
          </a:blip>
          <a:srcRect b="0" l="0" r="0" t="0"/>
          <a:stretch/>
        </p:blipFill>
        <p:spPr>
          <a:xfrm>
            <a:off x="232834" y="2035760"/>
            <a:ext cx="3200400" cy="368300"/>
          </a:xfrm>
          <a:prstGeom prst="rect">
            <a:avLst/>
          </a:prstGeom>
          <a:noFill/>
          <a:ln>
            <a:noFill/>
          </a:ln>
        </p:spPr>
      </p:pic>
      <p:pic>
        <p:nvPicPr>
          <p:cNvPr id="326" name="Google Shape;326;p63"/>
          <p:cNvPicPr preferRelativeResize="0"/>
          <p:nvPr/>
        </p:nvPicPr>
        <p:blipFill rotWithShape="1">
          <a:blip r:embed="rId8">
            <a:alphaModFix/>
          </a:blip>
          <a:srcRect b="0" l="0" r="0" t="0"/>
          <a:stretch/>
        </p:blipFill>
        <p:spPr>
          <a:xfrm>
            <a:off x="232834" y="2803788"/>
            <a:ext cx="2571750" cy="738554"/>
          </a:xfrm>
          <a:prstGeom prst="rect">
            <a:avLst/>
          </a:prstGeom>
          <a:noFill/>
          <a:ln>
            <a:noFill/>
          </a:ln>
        </p:spPr>
      </p:pic>
      <p:pic>
        <p:nvPicPr>
          <p:cNvPr id="327" name="Google Shape;327;p63"/>
          <p:cNvPicPr preferRelativeResize="0"/>
          <p:nvPr/>
        </p:nvPicPr>
        <p:blipFill rotWithShape="1">
          <a:blip r:embed="rId9">
            <a:alphaModFix/>
          </a:blip>
          <a:srcRect b="0" l="0" r="0" t="0"/>
          <a:stretch/>
        </p:blipFill>
        <p:spPr>
          <a:xfrm>
            <a:off x="232834" y="3931495"/>
            <a:ext cx="2984500" cy="1067891"/>
          </a:xfrm>
          <a:prstGeom prst="rect">
            <a:avLst/>
          </a:prstGeom>
          <a:noFill/>
          <a:ln>
            <a:noFill/>
          </a:ln>
        </p:spPr>
      </p:pic>
      <p:sp>
        <p:nvSpPr>
          <p:cNvPr id="328" name="Google Shape;328;p63"/>
          <p:cNvSpPr txBox="1"/>
          <p:nvPr/>
        </p:nvSpPr>
        <p:spPr>
          <a:xfrm>
            <a:off x="3566751" y="4776319"/>
            <a:ext cx="2810385"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200">
                <a:solidFill>
                  <a:schemeClr val="dk2"/>
                </a:solidFill>
                <a:latin typeface="Calibri"/>
                <a:ea typeface="Calibri"/>
                <a:cs typeface="Calibri"/>
                <a:sym typeface="Calibri"/>
              </a:rPr>
              <a:t>Coming soon… </a:t>
            </a:r>
            <a:endParaRPr/>
          </a:p>
          <a:p>
            <a:pPr indent="0" lvl="0" marL="0" marR="0" rtl="0" algn="ctr">
              <a:spcBef>
                <a:spcPts val="0"/>
              </a:spcBef>
              <a:spcAft>
                <a:spcPts val="0"/>
              </a:spcAft>
              <a:buNone/>
            </a:pPr>
            <a:r>
              <a:rPr b="1" lang="en" sz="3200">
                <a:solidFill>
                  <a:schemeClr val="dk2"/>
                </a:solidFill>
                <a:latin typeface="Calibri"/>
                <a:ea typeface="Calibri"/>
                <a:cs typeface="Calibri"/>
                <a:sym typeface="Calibri"/>
              </a:rPr>
              <a:t>Onyar!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108"/>
          <p:cNvSpPr txBox="1"/>
          <p:nvPr>
            <p:ph type="ctrTitle"/>
          </p:nvPr>
        </p:nvSpPr>
        <p:spPr>
          <a:xfrm>
            <a:off x="311708" y="420367"/>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800">
                <a:solidFill>
                  <a:schemeClr val="dk2"/>
                </a:solidFill>
              </a:rPr>
              <a:t>Questions &amp; Discussion</a:t>
            </a:r>
            <a:endParaRPr b="1" sz="4800"/>
          </a:p>
        </p:txBody>
      </p:sp>
      <p:pic>
        <p:nvPicPr>
          <p:cNvPr id="691" name="Google Shape;691;p108"/>
          <p:cNvPicPr preferRelativeResize="0"/>
          <p:nvPr/>
        </p:nvPicPr>
        <p:blipFill>
          <a:blip r:embed="rId3">
            <a:alphaModFix/>
          </a:blip>
          <a:stretch>
            <a:fillRect/>
          </a:stretch>
        </p:blipFill>
        <p:spPr>
          <a:xfrm>
            <a:off x="4873375" y="4237075"/>
            <a:ext cx="3464520" cy="1662975"/>
          </a:xfrm>
          <a:prstGeom prst="rect">
            <a:avLst/>
          </a:prstGeom>
          <a:noFill/>
          <a:ln>
            <a:noFill/>
          </a:ln>
        </p:spPr>
      </p:pic>
      <p:pic>
        <p:nvPicPr>
          <p:cNvPr id="692" name="Google Shape;692;p108"/>
          <p:cNvPicPr preferRelativeResize="0"/>
          <p:nvPr/>
        </p:nvPicPr>
        <p:blipFill>
          <a:blip r:embed="rId4">
            <a:alphaModFix/>
          </a:blip>
          <a:stretch>
            <a:fillRect/>
          </a:stretch>
        </p:blipFill>
        <p:spPr>
          <a:xfrm>
            <a:off x="471804" y="4237075"/>
            <a:ext cx="4306145" cy="1539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descr="StandoutInTheCrowd-web.png" id="334" name="Google Shape;334;p64"/>
          <p:cNvPicPr preferRelativeResize="0"/>
          <p:nvPr/>
        </p:nvPicPr>
        <p:blipFill rotWithShape="1">
          <a:blip r:embed="rId3">
            <a:alphaModFix/>
          </a:blip>
          <a:srcRect b="0" l="0" r="0" t="0"/>
          <a:stretch/>
        </p:blipFill>
        <p:spPr>
          <a:xfrm>
            <a:off x="0" y="0"/>
            <a:ext cx="9144000" cy="6096000"/>
          </a:xfrm>
          <a:prstGeom prst="rect">
            <a:avLst/>
          </a:prstGeom>
          <a:noFill/>
          <a:ln>
            <a:noFill/>
          </a:ln>
        </p:spPr>
      </p:pic>
      <p:sp>
        <p:nvSpPr>
          <p:cNvPr id="335" name="Google Shape;335;p64"/>
          <p:cNvSpPr txBox="1"/>
          <p:nvPr>
            <p:ph type="title"/>
          </p:nvPr>
        </p:nvSpPr>
        <p:spPr>
          <a:xfrm>
            <a:off x="609600" y="297222"/>
            <a:ext cx="7924800" cy="984738"/>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4000"/>
              <a:buFont typeface="Open Sans"/>
              <a:buNone/>
            </a:pPr>
            <a:r>
              <a:rPr b="1" lang="en">
                <a:latin typeface="Open Sans"/>
                <a:ea typeface="Open Sans"/>
                <a:cs typeface="Open Sans"/>
                <a:sym typeface="Open Sans"/>
              </a:rPr>
              <a:t>WHAT IS ORCID?</a:t>
            </a:r>
            <a:endParaRPr b="1">
              <a:latin typeface="Open Sans"/>
              <a:ea typeface="Open Sans"/>
              <a:cs typeface="Open Sans"/>
              <a:sym typeface="Open Sans"/>
            </a:endParaRPr>
          </a:p>
        </p:txBody>
      </p:sp>
      <p:sp>
        <p:nvSpPr>
          <p:cNvPr id="336" name="Google Shape;336;p64"/>
          <p:cNvSpPr txBox="1"/>
          <p:nvPr>
            <p:ph idx="1" type="body"/>
          </p:nvPr>
        </p:nvSpPr>
        <p:spPr>
          <a:xfrm>
            <a:off x="609600" y="1387698"/>
            <a:ext cx="8209844" cy="4638321"/>
          </a:xfrm>
          <a:prstGeom prst="rect">
            <a:avLst/>
          </a:prstGeom>
          <a:noFill/>
          <a:ln>
            <a:noFill/>
          </a:ln>
        </p:spPr>
        <p:txBody>
          <a:bodyPr anchorCtr="0" anchor="t" bIns="45700" lIns="91425" spcFirstLastPara="1" rIns="91425" wrap="square" tIns="45700">
            <a:noAutofit/>
          </a:bodyPr>
          <a:lstStyle/>
          <a:p>
            <a:pPr indent="-285750" lvl="0" marL="228600" rtl="0" algn="l">
              <a:lnSpc>
                <a:spcPct val="100000"/>
              </a:lnSpc>
              <a:spcBef>
                <a:spcPts val="0"/>
              </a:spcBef>
              <a:spcAft>
                <a:spcPts val="0"/>
              </a:spcAft>
              <a:buClr>
                <a:schemeClr val="accent5"/>
              </a:buClr>
              <a:buSzPts val="4500"/>
              <a:buFont typeface="Arial"/>
              <a:buChar char="•"/>
            </a:pPr>
            <a:r>
              <a:rPr lang="en">
                <a:solidFill>
                  <a:schemeClr val="lt1"/>
                </a:solidFill>
                <a:latin typeface="Open Sans"/>
                <a:ea typeface="Open Sans"/>
                <a:cs typeface="Open Sans"/>
                <a:sym typeface="Open Sans"/>
              </a:rPr>
              <a:t>An identifier for researchers</a:t>
            </a:r>
            <a:endParaRPr/>
          </a:p>
          <a:p>
            <a:pPr indent="-285750" lvl="0" marL="228600" rtl="0" algn="l">
              <a:lnSpc>
                <a:spcPct val="100000"/>
              </a:lnSpc>
              <a:spcBef>
                <a:spcPts val="1600"/>
              </a:spcBef>
              <a:spcAft>
                <a:spcPts val="0"/>
              </a:spcAft>
              <a:buClr>
                <a:schemeClr val="accent5"/>
              </a:buClr>
              <a:buSzPts val="4500"/>
              <a:buFont typeface="Arial"/>
              <a:buChar char="•"/>
            </a:pPr>
            <a:r>
              <a:rPr lang="en">
                <a:solidFill>
                  <a:schemeClr val="lt1"/>
                </a:solidFill>
                <a:latin typeface="Open Sans"/>
                <a:ea typeface="Open Sans"/>
                <a:cs typeface="Open Sans"/>
                <a:sym typeface="Open Sans"/>
              </a:rPr>
              <a:t>A registry</a:t>
            </a:r>
            <a:endParaRPr/>
          </a:p>
          <a:p>
            <a:pPr indent="-285750" lvl="0" marL="228600" rtl="0" algn="l">
              <a:lnSpc>
                <a:spcPct val="100000"/>
              </a:lnSpc>
              <a:spcBef>
                <a:spcPts val="1600"/>
              </a:spcBef>
              <a:spcAft>
                <a:spcPts val="0"/>
              </a:spcAft>
              <a:buClr>
                <a:schemeClr val="accent5"/>
              </a:buClr>
              <a:buSzPts val="4500"/>
              <a:buFont typeface="Arial"/>
              <a:buChar char="•"/>
            </a:pPr>
            <a:r>
              <a:rPr lang="en">
                <a:solidFill>
                  <a:schemeClr val="lt1"/>
                </a:solidFill>
                <a:latin typeface="Open Sans"/>
                <a:ea typeface="Open Sans"/>
                <a:cs typeface="Open Sans"/>
                <a:sym typeface="Open Sans"/>
              </a:rPr>
              <a:t>A set of standard procedures (APIs) for connecting researchers to their affiliations and activities</a:t>
            </a:r>
            <a:endParaRPr/>
          </a:p>
          <a:p>
            <a:pPr indent="-285750" lvl="0" marL="228600" rtl="0" algn="l">
              <a:lnSpc>
                <a:spcPct val="100000"/>
              </a:lnSpc>
              <a:spcBef>
                <a:spcPts val="1600"/>
              </a:spcBef>
              <a:spcAft>
                <a:spcPts val="0"/>
              </a:spcAft>
              <a:buClr>
                <a:schemeClr val="accent5"/>
              </a:buClr>
              <a:buSzPts val="4500"/>
              <a:buFont typeface="Arial"/>
              <a:buChar char="•"/>
            </a:pPr>
            <a:r>
              <a:rPr lang="en">
                <a:solidFill>
                  <a:schemeClr val="lt1"/>
                </a:solidFill>
                <a:latin typeface="Open Sans"/>
                <a:ea typeface="Open Sans"/>
                <a:cs typeface="Open Sans"/>
                <a:sym typeface="Open Sans"/>
              </a:rPr>
              <a:t>A committed community building connectors</a:t>
            </a:r>
            <a:endParaRPr/>
          </a:p>
          <a:p>
            <a:pPr indent="-285750" lvl="0" marL="228600" rtl="0" algn="l">
              <a:lnSpc>
                <a:spcPct val="100000"/>
              </a:lnSpc>
              <a:spcBef>
                <a:spcPts val="1600"/>
              </a:spcBef>
              <a:spcAft>
                <a:spcPts val="0"/>
              </a:spcAft>
              <a:buClr>
                <a:schemeClr val="accent5"/>
              </a:buClr>
              <a:buSzPts val="4500"/>
              <a:buFont typeface="Arial"/>
              <a:buChar char="•"/>
            </a:pPr>
            <a:r>
              <a:rPr lang="en">
                <a:solidFill>
                  <a:schemeClr val="lt1"/>
                </a:solidFill>
                <a:latin typeface="Open Sans"/>
                <a:ea typeface="Open Sans"/>
                <a:cs typeface="Open Sans"/>
                <a:sym typeface="Open Sans"/>
              </a:rPr>
              <a:t>An international-scale open research effort</a:t>
            </a:r>
            <a:endParaRPr/>
          </a:p>
        </p:txBody>
      </p:sp>
      <p:sp>
        <p:nvSpPr>
          <p:cNvPr id="337" name="Google Shape;337;p64"/>
          <p:cNvSpPr txBox="1"/>
          <p:nvPr>
            <p:ph idx="12" type="sldNum"/>
          </p:nvPr>
        </p:nvSpPr>
        <p:spPr>
          <a:xfrm>
            <a:off x="7010400" y="6356350"/>
            <a:ext cx="2133600" cy="365125"/>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
        <p:nvSpPr>
          <p:cNvPr id="338" name="Google Shape;338;p64"/>
          <p:cNvSpPr txBox="1"/>
          <p:nvPr/>
        </p:nvSpPr>
        <p:spPr>
          <a:xfrm>
            <a:off x="931392" y="3152277"/>
            <a:ext cx="7784936" cy="2857670"/>
          </a:xfrm>
          <a:prstGeom prst="rect">
            <a:avLst/>
          </a:prstGeom>
          <a:noFill/>
          <a:ln>
            <a:noFill/>
          </a:ln>
        </p:spPr>
        <p:txBody>
          <a:bodyPr anchorCtr="0" anchor="t" bIns="45700" lIns="91425" spcFirstLastPara="1" rIns="91425" wrap="square" tIns="45700">
            <a:noAutofit/>
          </a:bodyPr>
          <a:lstStyle/>
          <a:p>
            <a:pPr indent="-57150" lvl="0" marL="342900" marR="0" rtl="0" algn="l">
              <a:spcBef>
                <a:spcPts val="0"/>
              </a:spcBef>
              <a:spcAft>
                <a:spcPts val="0"/>
              </a:spcAft>
              <a:buClr>
                <a:schemeClr val="accent5"/>
              </a:buClr>
              <a:buSzPts val="4500"/>
              <a:buFont typeface="Arial"/>
              <a:buNone/>
            </a:pPr>
            <a:r>
              <a:t/>
            </a:r>
            <a:endParaRPr sz="3000">
              <a:solidFill>
                <a:srgbClr val="58595B"/>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65"/>
          <p:cNvSpPr txBox="1"/>
          <p:nvPr/>
        </p:nvSpPr>
        <p:spPr>
          <a:xfrm>
            <a:off x="7010400" y="6356350"/>
            <a:ext cx="2133600" cy="3651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66"/>
          <p:cNvSpPr txBox="1"/>
          <p:nvPr/>
        </p:nvSpPr>
        <p:spPr>
          <a:xfrm>
            <a:off x="467430" y="453327"/>
            <a:ext cx="8185682" cy="230432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3960"/>
              <a:buFont typeface="Arial"/>
              <a:buNone/>
            </a:pPr>
            <a:r>
              <a:rPr b="1" lang="en" sz="3600">
                <a:solidFill>
                  <a:schemeClr val="dk1"/>
                </a:solidFill>
                <a:latin typeface="Open Sans"/>
                <a:ea typeface="Open Sans"/>
                <a:cs typeface="Open Sans"/>
                <a:sym typeface="Open Sans"/>
              </a:rPr>
              <a:t>These connections matter </a:t>
            </a:r>
            <a:r>
              <a:rPr lang="en" sz="3600">
                <a:solidFill>
                  <a:schemeClr val="lt1"/>
                </a:solidFill>
                <a:latin typeface="Open Sans"/>
                <a:ea typeface="Open Sans"/>
                <a:cs typeface="Open Sans"/>
                <a:sym typeface="Open Sans"/>
              </a:rPr>
              <a:t>because research progress, programs, and careers are based on the communication of ideas.</a:t>
            </a:r>
            <a:endParaRPr/>
          </a:p>
          <a:p>
            <a:pPr indent="0" lvl="0" marL="0" marR="0" rtl="0" algn="ctr">
              <a:spcBef>
                <a:spcPts val="0"/>
              </a:spcBef>
              <a:spcAft>
                <a:spcPts val="0"/>
              </a:spcAft>
              <a:buClr>
                <a:schemeClr val="accent1"/>
              </a:buClr>
              <a:buSzPts val="3960"/>
              <a:buFont typeface="Arial"/>
              <a:buNone/>
            </a:pPr>
            <a:r>
              <a:t/>
            </a:r>
            <a:endParaRPr sz="3600">
              <a:solidFill>
                <a:schemeClr val="lt1"/>
              </a:solidFill>
              <a:latin typeface="Open Sans"/>
              <a:ea typeface="Open Sans"/>
              <a:cs typeface="Open Sans"/>
              <a:sym typeface="Open Sans"/>
            </a:endParaRPr>
          </a:p>
          <a:p>
            <a:pPr indent="0" lvl="0" marL="0" marR="0" rtl="0" algn="ctr">
              <a:spcBef>
                <a:spcPts val="0"/>
              </a:spcBef>
              <a:spcAft>
                <a:spcPts val="0"/>
              </a:spcAft>
              <a:buClr>
                <a:schemeClr val="accent1"/>
              </a:buClr>
              <a:buSzPts val="3960"/>
              <a:buFont typeface="Arial"/>
              <a:buNone/>
            </a:pPr>
            <a:r>
              <a:rPr lang="en" sz="3600">
                <a:solidFill>
                  <a:schemeClr val="lt1"/>
                </a:solidFill>
                <a:latin typeface="Open Sans"/>
                <a:ea typeface="Open Sans"/>
                <a:cs typeface="Open Sans"/>
                <a:sym typeface="Open Sans"/>
              </a:rPr>
              <a:t>The connections are made possible by </a:t>
            </a:r>
            <a:r>
              <a:rPr b="1" lang="en" sz="3600">
                <a:solidFill>
                  <a:schemeClr val="dk1"/>
                </a:solidFill>
                <a:latin typeface="Open Sans"/>
                <a:ea typeface="Open Sans"/>
                <a:cs typeface="Open Sans"/>
                <a:sym typeface="Open Sans"/>
              </a:rPr>
              <a:t>a network of partners working together</a:t>
            </a:r>
            <a:r>
              <a:rPr b="1" lang="en" sz="3600">
                <a:solidFill>
                  <a:schemeClr val="lt1"/>
                </a:solidFill>
                <a:latin typeface="Open Sans"/>
                <a:ea typeface="Open Sans"/>
                <a:cs typeface="Open Sans"/>
                <a:sym typeface="Open Sans"/>
              </a:rPr>
              <a:t> </a:t>
            </a:r>
            <a:r>
              <a:rPr lang="en" sz="3600">
                <a:solidFill>
                  <a:schemeClr val="lt1"/>
                </a:solidFill>
                <a:latin typeface="Open Sans"/>
                <a:ea typeface="Open Sans"/>
                <a:cs typeface="Open Sans"/>
                <a:sym typeface="Open Sans"/>
              </a:rPr>
              <a:t>with the purpose of improving how we share research information.</a:t>
            </a:r>
            <a:endParaRPr/>
          </a:p>
          <a:p>
            <a:pPr indent="0" lvl="0" marL="0" marR="0" rtl="0" algn="ctr">
              <a:spcBef>
                <a:spcPts val="0"/>
              </a:spcBef>
              <a:spcAft>
                <a:spcPts val="0"/>
              </a:spcAft>
              <a:buClr>
                <a:schemeClr val="accent1"/>
              </a:buClr>
              <a:buSzPts val="3960"/>
              <a:buFont typeface="Arial"/>
              <a:buNone/>
            </a:pPr>
            <a:r>
              <a:t/>
            </a:r>
            <a:endParaRPr sz="3600">
              <a:solidFill>
                <a:schemeClr val="lt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67"/>
          <p:cNvSpPr txBox="1"/>
          <p:nvPr/>
        </p:nvSpPr>
        <p:spPr>
          <a:xfrm>
            <a:off x="1283742" y="13725"/>
            <a:ext cx="703949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3600">
                <a:solidFill>
                  <a:schemeClr val="dk1"/>
                </a:solidFill>
                <a:latin typeface="Open Sans"/>
                <a:ea typeface="Open Sans"/>
                <a:cs typeface="Open Sans"/>
                <a:sym typeface="Open Sans"/>
              </a:rPr>
              <a:t>Cross-sector Partner Network</a:t>
            </a:r>
            <a:endParaRPr/>
          </a:p>
        </p:txBody>
      </p:sp>
      <p:pic>
        <p:nvPicPr>
          <p:cNvPr id="355" name="Google Shape;355;p67"/>
          <p:cNvPicPr preferRelativeResize="0"/>
          <p:nvPr/>
        </p:nvPicPr>
        <p:blipFill>
          <a:blip r:embed="rId3">
            <a:alphaModFix/>
          </a:blip>
          <a:stretch>
            <a:fillRect/>
          </a:stretch>
        </p:blipFill>
        <p:spPr>
          <a:xfrm>
            <a:off x="160700" y="742475"/>
            <a:ext cx="8822601" cy="6115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2_Office Theme">
  <a:themeElements>
    <a:clrScheme name="Custom 16">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79797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