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71"/>
  </p:notesMasterIdLst>
  <p:sldIdLst>
    <p:sldId id="256" r:id="rId2"/>
    <p:sldId id="362" r:id="rId3"/>
    <p:sldId id="365" r:id="rId4"/>
    <p:sldId id="309" r:id="rId5"/>
    <p:sldId id="485" r:id="rId6"/>
    <p:sldId id="366" r:id="rId7"/>
    <p:sldId id="813" r:id="rId8"/>
    <p:sldId id="268" r:id="rId9"/>
    <p:sldId id="788" r:id="rId10"/>
    <p:sldId id="837" r:id="rId11"/>
    <p:sldId id="816" r:id="rId12"/>
    <p:sldId id="771" r:id="rId13"/>
    <p:sldId id="489" r:id="rId14"/>
    <p:sldId id="631" r:id="rId15"/>
    <p:sldId id="774" r:id="rId16"/>
    <p:sldId id="775" r:id="rId17"/>
    <p:sldId id="812" r:id="rId18"/>
    <p:sldId id="418" r:id="rId19"/>
    <p:sldId id="419" r:id="rId20"/>
    <p:sldId id="339" r:id="rId21"/>
    <p:sldId id="340" r:id="rId22"/>
    <p:sldId id="341" r:id="rId23"/>
    <p:sldId id="367" r:id="rId24"/>
    <p:sldId id="343" r:id="rId25"/>
    <p:sldId id="834" r:id="rId26"/>
    <p:sldId id="368" r:id="rId27"/>
    <p:sldId id="390" r:id="rId28"/>
    <p:sldId id="385" r:id="rId29"/>
    <p:sldId id="398" r:id="rId30"/>
    <p:sldId id="399" r:id="rId31"/>
    <p:sldId id="386" r:id="rId32"/>
    <p:sldId id="387" r:id="rId33"/>
    <p:sldId id="388" r:id="rId34"/>
    <p:sldId id="389" r:id="rId35"/>
    <p:sldId id="836" r:id="rId36"/>
    <p:sldId id="835" r:id="rId37"/>
    <p:sldId id="740" r:id="rId38"/>
    <p:sldId id="323" r:id="rId39"/>
    <p:sldId id="829" r:id="rId40"/>
    <p:sldId id="830" r:id="rId41"/>
    <p:sldId id="831" r:id="rId42"/>
    <p:sldId id="832" r:id="rId43"/>
    <p:sldId id="739" r:id="rId44"/>
    <p:sldId id="833" r:id="rId45"/>
    <p:sldId id="747" r:id="rId46"/>
    <p:sldId id="753" r:id="rId47"/>
    <p:sldId id="795" r:id="rId48"/>
    <p:sldId id="284" r:id="rId49"/>
    <p:sldId id="277" r:id="rId50"/>
    <p:sldId id="381" r:id="rId51"/>
    <p:sldId id="741" r:id="rId52"/>
    <p:sldId id="304" r:id="rId53"/>
    <p:sldId id="303" r:id="rId54"/>
    <p:sldId id="311" r:id="rId55"/>
    <p:sldId id="742" r:id="rId56"/>
    <p:sldId id="743" r:id="rId57"/>
    <p:sldId id="744" r:id="rId58"/>
    <p:sldId id="838" r:id="rId59"/>
    <p:sldId id="328" r:id="rId60"/>
    <p:sldId id="329" r:id="rId61"/>
    <p:sldId id="751" r:id="rId62"/>
    <p:sldId id="749" r:id="rId63"/>
    <p:sldId id="732" r:id="rId64"/>
    <p:sldId id="604" r:id="rId65"/>
    <p:sldId id="664" r:id="rId66"/>
    <p:sldId id="750" r:id="rId67"/>
    <p:sldId id="840" r:id="rId68"/>
    <p:sldId id="839" r:id="rId69"/>
    <p:sldId id="36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Demain" initials="" lastIdx="4" clrIdx="0"/>
  <p:cmAuthor id="2" name="Ana Vera Wynne"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59"/>
    <p:restoredTop sz="94613"/>
  </p:normalViewPr>
  <p:slideViewPr>
    <p:cSldViewPr snapToGrid="0" snapToObjects="1">
      <p:cViewPr varScale="1">
        <p:scale>
          <a:sx n="70" d="100"/>
          <a:sy n="70" d="100"/>
        </p:scale>
        <p:origin x="-680" y="-112"/>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commentAuthors" Target="commentAuthors.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06T06:45:30.724" idx="4">
    <p:pos x="6000" y="100"/>
    <p:text>Would be good to keep screenshots consistent with same user and client if possible</p:text>
  </p:cm>
  <p:cm authorId="1" dt="2018-04-09T13:07:39.005" idx="3">
    <p:pos x="6000" y="0"/>
    <p:text>Update screenshot as now a 2 step process.</p:text>
  </p:cm>
  <p:cm authorId="2" dt="2018-04-09T13:07:39.005" idx="2">
    <p:pos x="6000" y="200"/>
    <p:text>+1</p:tex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12F34-F15F-D647-8612-DD420916A326}" type="doc">
      <dgm:prSet loTypeId="urn:microsoft.com/office/officeart/2009/3/layout/RandomtoResultProcess" loCatId="" qsTypeId="urn:microsoft.com/office/officeart/2005/8/quickstyle/simple4" qsCatId="simple" csTypeId="urn:microsoft.com/office/officeart/2005/8/colors/accent5_2" csCatId="accent5" phldr="1"/>
      <dgm:spPr/>
      <dgm:t>
        <a:bodyPr/>
        <a:lstStyle/>
        <a:p>
          <a:endParaRPr kumimoji="1" lang="ja-JP" altLang="en-US"/>
        </a:p>
      </dgm:t>
    </dgm:pt>
    <dgm:pt modelId="{D420AF7D-F02A-A54E-986F-E14D4A1F1DDB}">
      <dgm:prSet phldrT="[テキスト]"/>
      <dgm:spPr/>
      <dgm:t>
        <a:bodyPr/>
        <a:lstStyle/>
        <a:p>
          <a:r>
            <a:rPr kumimoji="1" lang="en-US" altLang="ja-JP" dirty="0">
              <a:solidFill>
                <a:srgbClr val="58595B"/>
              </a:solidFill>
              <a:latin typeface="Gill Sans" charset="0"/>
              <a:ea typeface="Gill Sans" charset="0"/>
              <a:cs typeface="Gill Sans" charset="0"/>
            </a:rPr>
            <a:t>Author</a:t>
          </a:r>
          <a:endParaRPr kumimoji="1" lang="ja-JP" altLang="en-US" dirty="0">
            <a:solidFill>
              <a:srgbClr val="58595B"/>
            </a:solidFill>
            <a:latin typeface="Gill Sans" charset="0"/>
            <a:ea typeface="Gill Sans" charset="0"/>
            <a:cs typeface="Gill Sans" charset="0"/>
          </a:endParaRPr>
        </a:p>
      </dgm:t>
    </dgm:pt>
    <dgm:pt modelId="{4DFB9FCD-70D5-A147-8F6E-C3F3993AF135}" type="parTrans" cxnId="{0E8E7CBA-5C3C-B24B-B5EC-F9B9E0E9B2B1}">
      <dgm:prSet/>
      <dgm:spPr/>
      <dgm:t>
        <a:bodyPr/>
        <a:lstStyle/>
        <a:p>
          <a:endParaRPr kumimoji="1" lang="ja-JP" altLang="en-US">
            <a:solidFill>
              <a:srgbClr val="58595B"/>
            </a:solidFill>
            <a:latin typeface="Gill Sans" charset="0"/>
            <a:ea typeface="Gill Sans" charset="0"/>
            <a:cs typeface="Gill Sans" charset="0"/>
          </a:endParaRPr>
        </a:p>
      </dgm:t>
    </dgm:pt>
    <dgm:pt modelId="{2B0027DD-B7D9-ED4B-B1DA-3868FD526EEE}" type="sibTrans" cxnId="{0E8E7CBA-5C3C-B24B-B5EC-F9B9E0E9B2B1}">
      <dgm:prSet/>
      <dgm:spPr/>
      <dgm:t>
        <a:bodyPr/>
        <a:lstStyle/>
        <a:p>
          <a:endParaRPr kumimoji="1" lang="ja-JP" altLang="en-US">
            <a:solidFill>
              <a:srgbClr val="58595B"/>
            </a:solidFill>
            <a:latin typeface="Gill Sans" charset="0"/>
            <a:ea typeface="Gill Sans" charset="0"/>
            <a:cs typeface="Gill Sans" charset="0"/>
          </a:endParaRPr>
        </a:p>
      </dgm:t>
    </dgm:pt>
    <dgm:pt modelId="{1FFC3486-9F3D-1645-8AF8-D263671D1DE4}">
      <dgm:prSet phldrT="[テキスト]" custT="1"/>
      <dgm:spPr/>
      <dgm:t>
        <a:bodyPr/>
        <a:lstStyle/>
        <a:p>
          <a:pPr algn="l"/>
          <a:r>
            <a:rPr kumimoji="1" lang="en-US" altLang="ja-JP" sz="1600" dirty="0">
              <a:solidFill>
                <a:srgbClr val="58595B"/>
              </a:solidFill>
              <a:latin typeface="Gill Sans" charset="0"/>
              <a:ea typeface="Gill Sans" charset="0"/>
              <a:cs typeface="Gill Sans" charset="0"/>
            </a:rPr>
            <a:t>Link own ORCID to author profile</a:t>
          </a:r>
          <a:endParaRPr kumimoji="1" lang="ja-JP" altLang="en-US" sz="1600" dirty="0">
            <a:solidFill>
              <a:srgbClr val="58595B"/>
            </a:solidFill>
            <a:latin typeface="Gill Sans" charset="0"/>
            <a:ea typeface="Gill Sans" charset="0"/>
            <a:cs typeface="Gill Sans" charset="0"/>
          </a:endParaRPr>
        </a:p>
      </dgm:t>
    </dgm:pt>
    <dgm:pt modelId="{682F3296-316C-4F44-B400-306DA9773246}" type="parTrans" cxnId="{02FF8713-561B-EE46-9FC7-B46A9276D215}">
      <dgm:prSet/>
      <dgm:spPr/>
      <dgm:t>
        <a:bodyPr/>
        <a:lstStyle/>
        <a:p>
          <a:endParaRPr kumimoji="1" lang="ja-JP" altLang="en-US">
            <a:solidFill>
              <a:srgbClr val="58595B"/>
            </a:solidFill>
            <a:latin typeface="Gill Sans" charset="0"/>
            <a:ea typeface="Gill Sans" charset="0"/>
            <a:cs typeface="Gill Sans" charset="0"/>
          </a:endParaRPr>
        </a:p>
      </dgm:t>
    </dgm:pt>
    <dgm:pt modelId="{E4B90BE2-29B5-2D44-A019-F060185A58B9}" type="sibTrans" cxnId="{02FF8713-561B-EE46-9FC7-B46A9276D215}">
      <dgm:prSet/>
      <dgm:spPr/>
      <dgm:t>
        <a:bodyPr/>
        <a:lstStyle/>
        <a:p>
          <a:endParaRPr kumimoji="1" lang="ja-JP" altLang="en-US">
            <a:solidFill>
              <a:srgbClr val="58595B"/>
            </a:solidFill>
            <a:latin typeface="Gill Sans" charset="0"/>
            <a:ea typeface="Gill Sans" charset="0"/>
            <a:cs typeface="Gill Sans" charset="0"/>
          </a:endParaRPr>
        </a:p>
      </dgm:t>
    </dgm:pt>
    <dgm:pt modelId="{02D01C42-5F21-0E4A-8955-8C3193406D54}">
      <dgm:prSet phldrT="[テキスト]"/>
      <dgm:spPr/>
      <dgm:t>
        <a:bodyPr/>
        <a:lstStyle/>
        <a:p>
          <a:r>
            <a:rPr kumimoji="1" lang="en-US" altLang="ja-JP" dirty="0">
              <a:solidFill>
                <a:srgbClr val="58595B"/>
              </a:solidFill>
              <a:latin typeface="Gill Sans" charset="0"/>
              <a:ea typeface="Gill Sans" charset="0"/>
              <a:cs typeface="Gill Sans" charset="0"/>
            </a:rPr>
            <a:t>Publisher</a:t>
          </a:r>
          <a:endParaRPr kumimoji="1" lang="ja-JP" altLang="en-US" dirty="0">
            <a:solidFill>
              <a:srgbClr val="58595B"/>
            </a:solidFill>
            <a:latin typeface="Gill Sans" charset="0"/>
            <a:ea typeface="Gill Sans" charset="0"/>
            <a:cs typeface="Gill Sans" charset="0"/>
          </a:endParaRPr>
        </a:p>
      </dgm:t>
    </dgm:pt>
    <dgm:pt modelId="{853474BF-5B36-E54F-9823-BFDE339F6F12}" type="parTrans" cxnId="{869F0F03-D65D-0040-B473-974133BBD4F8}">
      <dgm:prSet/>
      <dgm:spPr/>
      <dgm:t>
        <a:bodyPr/>
        <a:lstStyle/>
        <a:p>
          <a:endParaRPr kumimoji="1" lang="ja-JP" altLang="en-US">
            <a:solidFill>
              <a:srgbClr val="58595B"/>
            </a:solidFill>
            <a:latin typeface="Gill Sans" charset="0"/>
            <a:ea typeface="Gill Sans" charset="0"/>
            <a:cs typeface="Gill Sans" charset="0"/>
          </a:endParaRPr>
        </a:p>
      </dgm:t>
    </dgm:pt>
    <dgm:pt modelId="{81C8B46B-566E-B846-A383-1D7F9AD08359}" type="sibTrans" cxnId="{869F0F03-D65D-0040-B473-974133BBD4F8}">
      <dgm:prSet/>
      <dgm:spPr/>
      <dgm:t>
        <a:bodyPr/>
        <a:lstStyle/>
        <a:p>
          <a:endParaRPr kumimoji="1" lang="ja-JP" altLang="en-US">
            <a:solidFill>
              <a:srgbClr val="58595B"/>
            </a:solidFill>
            <a:latin typeface="Gill Sans" charset="0"/>
            <a:ea typeface="Gill Sans" charset="0"/>
            <a:cs typeface="Gill Sans" charset="0"/>
          </a:endParaRPr>
        </a:p>
      </dgm:t>
    </dgm:pt>
    <dgm:pt modelId="{95C99180-D06C-1244-82E4-E74259EB9B7E}">
      <dgm:prSet phldrT="[テキスト]" custT="1"/>
      <dgm:spPr/>
      <dgm:t>
        <a:bodyPr/>
        <a:lstStyle/>
        <a:p>
          <a:pPr algn="l"/>
          <a:r>
            <a:rPr kumimoji="1" lang="en-US" altLang="ja-JP" sz="1600" dirty="0">
              <a:solidFill>
                <a:srgbClr val="58595B"/>
              </a:solidFill>
              <a:latin typeface="Gill Sans" charset="0"/>
              <a:ea typeface="Gill Sans" charset="0"/>
              <a:cs typeface="Gill Sans" charset="0"/>
            </a:rPr>
            <a:t>Embed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metadata</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when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manuscript</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accepted</a:t>
          </a:r>
          <a:endParaRPr kumimoji="1" lang="ja-JP" altLang="en-US" sz="1600" dirty="0">
            <a:solidFill>
              <a:srgbClr val="58595B"/>
            </a:solidFill>
            <a:latin typeface="Gill Sans" charset="0"/>
            <a:ea typeface="Gill Sans" charset="0"/>
            <a:cs typeface="Gill Sans" charset="0"/>
          </a:endParaRPr>
        </a:p>
      </dgm:t>
    </dgm:pt>
    <dgm:pt modelId="{7DEF19AF-0C56-2440-9DFE-20DC9707EF6A}" type="parTrans" cxnId="{855442F6-ADD1-7343-B3CF-552EAB020B05}">
      <dgm:prSet/>
      <dgm:spPr/>
      <dgm:t>
        <a:bodyPr/>
        <a:lstStyle/>
        <a:p>
          <a:endParaRPr kumimoji="1" lang="ja-JP" altLang="en-US">
            <a:solidFill>
              <a:srgbClr val="58595B"/>
            </a:solidFill>
            <a:latin typeface="Gill Sans" charset="0"/>
            <a:ea typeface="Gill Sans" charset="0"/>
            <a:cs typeface="Gill Sans" charset="0"/>
          </a:endParaRPr>
        </a:p>
      </dgm:t>
    </dgm:pt>
    <dgm:pt modelId="{F89F984D-86E7-A949-BDAF-145ECF67758B}" type="sibTrans" cxnId="{855442F6-ADD1-7343-B3CF-552EAB020B05}">
      <dgm:prSet/>
      <dgm:spPr/>
      <dgm:t>
        <a:bodyPr/>
        <a:lstStyle/>
        <a:p>
          <a:endParaRPr kumimoji="1" lang="ja-JP" altLang="en-US">
            <a:solidFill>
              <a:srgbClr val="58595B"/>
            </a:solidFill>
            <a:latin typeface="Gill Sans" charset="0"/>
            <a:ea typeface="Gill Sans" charset="0"/>
            <a:cs typeface="Gill Sans" charset="0"/>
          </a:endParaRPr>
        </a:p>
      </dgm:t>
    </dgm:pt>
    <dgm:pt modelId="{B7A114AD-C683-7F4D-913C-1414C9803AA9}">
      <dgm:prSet phldrT="[テキスト]"/>
      <dgm:spPr/>
      <dgm:t>
        <a:bodyPr/>
        <a:lstStyle/>
        <a:p>
          <a:r>
            <a:rPr kumimoji="1" lang="en-US" altLang="ja-JP" dirty="0" err="1">
              <a:solidFill>
                <a:srgbClr val="58595B"/>
              </a:solidFill>
              <a:latin typeface="Gill Sans" charset="0"/>
              <a:ea typeface="Gill Sans" charset="0"/>
              <a:cs typeface="Gill Sans" charset="0"/>
            </a:rPr>
            <a:t>Crossref</a:t>
          </a:r>
          <a:endParaRPr kumimoji="1" lang="ja-JP" altLang="en-US" dirty="0">
            <a:solidFill>
              <a:srgbClr val="58595B"/>
            </a:solidFill>
            <a:latin typeface="Gill Sans" charset="0"/>
            <a:ea typeface="Gill Sans" charset="0"/>
            <a:cs typeface="Gill Sans" charset="0"/>
          </a:endParaRPr>
        </a:p>
      </dgm:t>
    </dgm:pt>
    <dgm:pt modelId="{F305EE63-D78F-364A-ABD6-EA1217DDEA41}" type="parTrans" cxnId="{47410168-2D34-A240-85DA-DAC0F02EC300}">
      <dgm:prSet/>
      <dgm:spPr/>
      <dgm:t>
        <a:bodyPr/>
        <a:lstStyle/>
        <a:p>
          <a:endParaRPr kumimoji="1" lang="ja-JP" altLang="en-US">
            <a:solidFill>
              <a:srgbClr val="58595B"/>
            </a:solidFill>
            <a:latin typeface="Gill Sans" charset="0"/>
            <a:ea typeface="Gill Sans" charset="0"/>
            <a:cs typeface="Gill Sans" charset="0"/>
          </a:endParaRPr>
        </a:p>
      </dgm:t>
    </dgm:pt>
    <dgm:pt modelId="{46D291E7-1BBB-F340-8165-1CC73553DF2E}" type="sibTrans" cxnId="{47410168-2D34-A240-85DA-DAC0F02EC300}">
      <dgm:prSet/>
      <dgm:spPr/>
      <dgm:t>
        <a:bodyPr/>
        <a:lstStyle/>
        <a:p>
          <a:endParaRPr kumimoji="1" lang="ja-JP" altLang="en-US">
            <a:solidFill>
              <a:srgbClr val="58595B"/>
            </a:solidFill>
            <a:latin typeface="Gill Sans" charset="0"/>
            <a:ea typeface="Gill Sans" charset="0"/>
            <a:cs typeface="Gill Sans" charset="0"/>
          </a:endParaRPr>
        </a:p>
      </dgm:t>
    </dgm:pt>
    <dgm:pt modelId="{394573E4-2F1D-BC42-B9A1-1A4819A3C5CC}">
      <dgm:prSet phldrT="[テキスト]" custT="1"/>
      <dgm:spPr/>
      <dgm:t>
        <a:bodyPr/>
        <a:lstStyle/>
        <a:p>
          <a:r>
            <a:rPr kumimoji="1" lang="en-US" altLang="ja-JP" sz="1600" dirty="0">
              <a:solidFill>
                <a:srgbClr val="58595B"/>
              </a:solidFill>
              <a:latin typeface="Gill Sans" charset="0"/>
              <a:ea typeface="Gill Sans" charset="0"/>
              <a:cs typeface="Gill Sans" charset="0"/>
            </a:rPr>
            <a:t>Check</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the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metadata</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when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assigning</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DOIs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new</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publications</a:t>
          </a:r>
          <a:endParaRPr kumimoji="1" lang="ja-JP" altLang="en-US" sz="1600" dirty="0">
            <a:solidFill>
              <a:srgbClr val="58595B"/>
            </a:solidFill>
            <a:latin typeface="Gill Sans" charset="0"/>
            <a:ea typeface="Gill Sans" charset="0"/>
            <a:cs typeface="Gill Sans" charset="0"/>
          </a:endParaRPr>
        </a:p>
      </dgm:t>
    </dgm:pt>
    <dgm:pt modelId="{049A563C-8272-E441-B573-8786FE342A11}" type="parTrans" cxnId="{07C65904-18A5-FD47-8921-85EB3E4CAF0E}">
      <dgm:prSet/>
      <dgm:spPr/>
      <dgm:t>
        <a:bodyPr/>
        <a:lstStyle/>
        <a:p>
          <a:endParaRPr kumimoji="1" lang="ja-JP" altLang="en-US">
            <a:solidFill>
              <a:srgbClr val="58595B"/>
            </a:solidFill>
            <a:latin typeface="Gill Sans" charset="0"/>
            <a:ea typeface="Gill Sans" charset="0"/>
            <a:cs typeface="Gill Sans" charset="0"/>
          </a:endParaRPr>
        </a:p>
      </dgm:t>
    </dgm:pt>
    <dgm:pt modelId="{18D2F31B-63FB-C648-820E-70E780239D07}" type="sibTrans" cxnId="{07C65904-18A5-FD47-8921-85EB3E4CAF0E}">
      <dgm:prSet/>
      <dgm:spPr/>
      <dgm:t>
        <a:bodyPr/>
        <a:lstStyle/>
        <a:p>
          <a:endParaRPr kumimoji="1" lang="ja-JP" altLang="en-US">
            <a:solidFill>
              <a:srgbClr val="58595B"/>
            </a:solidFill>
            <a:latin typeface="Gill Sans" charset="0"/>
            <a:ea typeface="Gill Sans" charset="0"/>
            <a:cs typeface="Gill Sans" charset="0"/>
          </a:endParaRPr>
        </a:p>
      </dgm:t>
    </dgm:pt>
    <dgm:pt modelId="{A8CD4A52-E6ED-BE4B-A8AE-26446183D47A}">
      <dgm:prSet phldrT="[テキスト]" custT="1"/>
      <dgm:spPr/>
      <dgm:t>
        <a:bodyPr/>
        <a:lstStyle/>
        <a:p>
          <a:r>
            <a:rPr kumimoji="1" lang="en-US" altLang="ja-JP" sz="2000" dirty="0">
              <a:solidFill>
                <a:srgbClr val="58595B"/>
              </a:solidFill>
              <a:latin typeface="Gill Sans" charset="0"/>
              <a:ea typeface="Gill Sans" charset="0"/>
              <a:cs typeface="Gill Sans" charset="0"/>
            </a:rPr>
            <a:t>ORCID</a:t>
          </a:r>
          <a:endParaRPr kumimoji="1" lang="ja-JP" altLang="en-US" sz="2000" dirty="0">
            <a:solidFill>
              <a:srgbClr val="58595B"/>
            </a:solidFill>
            <a:latin typeface="Gill Sans" charset="0"/>
            <a:ea typeface="Gill Sans" charset="0"/>
            <a:cs typeface="Gill Sans" charset="0"/>
          </a:endParaRPr>
        </a:p>
      </dgm:t>
    </dgm:pt>
    <dgm:pt modelId="{2A8E8AC5-BF0D-BA4B-9B3F-6B397B8BB086}" type="parTrans" cxnId="{57F2B623-4204-3846-96E7-E02CD9CAC94B}">
      <dgm:prSet/>
      <dgm:spPr/>
      <dgm:t>
        <a:bodyPr/>
        <a:lstStyle/>
        <a:p>
          <a:endParaRPr kumimoji="1" lang="ja-JP" altLang="en-US">
            <a:solidFill>
              <a:srgbClr val="58595B"/>
            </a:solidFill>
            <a:latin typeface="Gill Sans" charset="0"/>
            <a:ea typeface="Gill Sans" charset="0"/>
            <a:cs typeface="Gill Sans" charset="0"/>
          </a:endParaRPr>
        </a:p>
      </dgm:t>
    </dgm:pt>
    <dgm:pt modelId="{78A8D44B-8EF1-7041-8DA8-AEF9287E5BDE}" type="sibTrans" cxnId="{57F2B623-4204-3846-96E7-E02CD9CAC94B}">
      <dgm:prSet/>
      <dgm:spPr/>
      <dgm:t>
        <a:bodyPr/>
        <a:lstStyle/>
        <a:p>
          <a:endParaRPr kumimoji="1" lang="ja-JP" altLang="en-US">
            <a:solidFill>
              <a:srgbClr val="58595B"/>
            </a:solidFill>
            <a:latin typeface="Gill Sans" charset="0"/>
            <a:ea typeface="Gill Sans" charset="0"/>
            <a:cs typeface="Gill Sans" charset="0"/>
          </a:endParaRPr>
        </a:p>
      </dgm:t>
    </dgm:pt>
    <dgm:pt modelId="{77798561-E45D-8C42-AA15-84926A004A6E}">
      <dgm:prSet phldrT="[テキスト]" custT="1"/>
      <dgm:spPr>
        <a:ln>
          <a:noFill/>
        </a:ln>
      </dgm:spPr>
      <dgm:t>
        <a:bodyPr/>
        <a:lstStyle/>
        <a:p>
          <a:pPr algn="l"/>
          <a:r>
            <a:rPr kumimoji="1" lang="en-US" altLang="ja-JP" sz="1600" dirty="0">
              <a:solidFill>
                <a:srgbClr val="58595B"/>
              </a:solidFill>
              <a:latin typeface="Gill Sans" charset="0"/>
              <a:ea typeface="Gill Sans" charset="0"/>
              <a:cs typeface="Gill Sans" charset="0"/>
            </a:rPr>
            <a:t>Receive</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new</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publication</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info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from</a:t>
          </a:r>
          <a:r>
            <a:rPr kumimoji="1" lang="ja-JP" altLang="en-US" sz="1600" dirty="0">
              <a:solidFill>
                <a:srgbClr val="58595B"/>
              </a:solidFill>
              <a:latin typeface="Gill Sans" charset="0"/>
              <a:ea typeface="Gill Sans" charset="0"/>
              <a:cs typeface="Gill Sans" charset="0"/>
            </a:rPr>
            <a:t> </a:t>
          </a:r>
          <a:r>
            <a:rPr kumimoji="1" lang="en-US" altLang="ja-JP" sz="1600" dirty="0" err="1">
              <a:solidFill>
                <a:srgbClr val="58595B"/>
              </a:solidFill>
              <a:latin typeface="Gill Sans" charset="0"/>
              <a:ea typeface="Gill Sans" charset="0"/>
              <a:cs typeface="Gill Sans" charset="0"/>
            </a:rPr>
            <a:t>Crossref</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and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add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records</a:t>
          </a:r>
          <a:endParaRPr kumimoji="1" lang="ja-JP" altLang="en-US" sz="1600" dirty="0">
            <a:solidFill>
              <a:srgbClr val="58595B"/>
            </a:solidFill>
            <a:latin typeface="Gill Sans" charset="0"/>
            <a:ea typeface="Gill Sans" charset="0"/>
            <a:cs typeface="Gill Sans" charset="0"/>
          </a:endParaRPr>
        </a:p>
      </dgm:t>
    </dgm:pt>
    <dgm:pt modelId="{3FDA4962-F29E-2B4C-8B76-183E9CA393A5}" type="parTrans" cxnId="{DBD4A1A6-E512-AA40-9BCE-98090CC7B86C}">
      <dgm:prSet/>
      <dgm:spPr/>
      <dgm:t>
        <a:bodyPr/>
        <a:lstStyle/>
        <a:p>
          <a:endParaRPr kumimoji="1" lang="ja-JP" altLang="en-US">
            <a:solidFill>
              <a:srgbClr val="58595B"/>
            </a:solidFill>
            <a:latin typeface="Gill Sans" charset="0"/>
            <a:ea typeface="Gill Sans" charset="0"/>
            <a:cs typeface="Gill Sans" charset="0"/>
          </a:endParaRPr>
        </a:p>
      </dgm:t>
    </dgm:pt>
    <dgm:pt modelId="{B02AB9DD-6063-F448-8D89-72A8C218FC32}" type="sibTrans" cxnId="{DBD4A1A6-E512-AA40-9BCE-98090CC7B86C}">
      <dgm:prSet/>
      <dgm:spPr/>
      <dgm:t>
        <a:bodyPr/>
        <a:lstStyle/>
        <a:p>
          <a:endParaRPr kumimoji="1" lang="ja-JP" altLang="en-US">
            <a:solidFill>
              <a:srgbClr val="58595B"/>
            </a:solidFill>
            <a:latin typeface="Gill Sans" charset="0"/>
            <a:ea typeface="Gill Sans" charset="0"/>
            <a:cs typeface="Gill Sans" charset="0"/>
          </a:endParaRPr>
        </a:p>
      </dgm:t>
    </dgm:pt>
    <dgm:pt modelId="{332365C8-A346-E149-9D06-86F78D1E11F7}">
      <dgm:prSet phldrT="[テキスト]" custT="1"/>
      <dgm:spPr/>
      <dgm:t>
        <a:bodyPr/>
        <a:lstStyle/>
        <a:p>
          <a:pPr algn="l"/>
          <a:r>
            <a:rPr kumimoji="1" lang="en-US" altLang="ja-JP" sz="1600" dirty="0">
              <a:solidFill>
                <a:srgbClr val="58595B"/>
              </a:solidFill>
              <a:latin typeface="Gill Sans" charset="0"/>
              <a:ea typeface="Gill Sans" charset="0"/>
              <a:cs typeface="Gill Sans" charset="0"/>
            </a:rPr>
            <a:t>Add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ORCID</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co-authors</a:t>
          </a:r>
          <a:r>
            <a:rPr kumimoji="1" lang="ja-JP" altLang="en-US" sz="1600" dirty="0">
              <a:solidFill>
                <a:srgbClr val="58595B"/>
              </a:solidFill>
              <a:latin typeface="Gill Sans" charset="0"/>
              <a:ea typeface="Gill Sans" charset="0"/>
              <a:cs typeface="Gill Sans" charset="0"/>
            </a:rPr>
            <a:t> </a:t>
          </a:r>
          <a:r>
            <a:rPr kumimoji="1" lang="en-US" altLang="ja-JP" sz="1600" dirty="0">
              <a:solidFill>
                <a:srgbClr val="58595B"/>
              </a:solidFill>
              <a:latin typeface="Gill Sans" charset="0"/>
              <a:ea typeface="Gill Sans" charset="0"/>
              <a:cs typeface="Gill Sans" charset="0"/>
            </a:rPr>
            <a:t>too</a:t>
          </a:r>
          <a:endParaRPr kumimoji="1" lang="ja-JP" altLang="en-US" sz="1600" dirty="0">
            <a:solidFill>
              <a:srgbClr val="58595B"/>
            </a:solidFill>
            <a:latin typeface="Gill Sans" charset="0"/>
            <a:ea typeface="Gill Sans" charset="0"/>
            <a:cs typeface="Gill Sans" charset="0"/>
          </a:endParaRPr>
        </a:p>
      </dgm:t>
    </dgm:pt>
    <dgm:pt modelId="{0C2F3043-86F0-D245-B919-B08FB83AF3D0}" type="parTrans" cxnId="{DDFC721E-3A28-1B4A-B806-0FBD445AA1F8}">
      <dgm:prSet/>
      <dgm:spPr/>
      <dgm:t>
        <a:bodyPr/>
        <a:lstStyle/>
        <a:p>
          <a:endParaRPr kumimoji="1" lang="ja-JP" altLang="en-US">
            <a:solidFill>
              <a:srgbClr val="58595B"/>
            </a:solidFill>
            <a:latin typeface="Gill Sans" charset="0"/>
            <a:ea typeface="Gill Sans" charset="0"/>
            <a:cs typeface="Gill Sans" charset="0"/>
          </a:endParaRPr>
        </a:p>
      </dgm:t>
    </dgm:pt>
    <dgm:pt modelId="{ECC62EAC-BA6A-2847-AADA-8B1615C702F5}" type="sibTrans" cxnId="{DDFC721E-3A28-1B4A-B806-0FBD445AA1F8}">
      <dgm:prSet/>
      <dgm:spPr/>
      <dgm:t>
        <a:bodyPr/>
        <a:lstStyle/>
        <a:p>
          <a:endParaRPr kumimoji="1" lang="ja-JP" altLang="en-US">
            <a:solidFill>
              <a:srgbClr val="58595B"/>
            </a:solidFill>
            <a:latin typeface="Gill Sans" charset="0"/>
            <a:ea typeface="Gill Sans" charset="0"/>
            <a:cs typeface="Gill Sans" charset="0"/>
          </a:endParaRPr>
        </a:p>
      </dgm:t>
    </dgm:pt>
    <dgm:pt modelId="{B22466AD-E052-694D-8E95-C01C178E2955}" type="pres">
      <dgm:prSet presAssocID="{63C12F34-F15F-D647-8612-DD420916A326}" presName="Name0" presStyleCnt="0">
        <dgm:presLayoutVars>
          <dgm:dir/>
          <dgm:animOne val="branch"/>
          <dgm:animLvl val="lvl"/>
        </dgm:presLayoutVars>
      </dgm:prSet>
      <dgm:spPr/>
      <dgm:t>
        <a:bodyPr/>
        <a:lstStyle/>
        <a:p>
          <a:endParaRPr lang="en-US"/>
        </a:p>
      </dgm:t>
    </dgm:pt>
    <dgm:pt modelId="{28A70E84-C6E7-0A4B-8CE9-CF9843706226}" type="pres">
      <dgm:prSet presAssocID="{D420AF7D-F02A-A54E-986F-E14D4A1F1DDB}" presName="chaos" presStyleCnt="0"/>
      <dgm:spPr/>
    </dgm:pt>
    <dgm:pt modelId="{E6FA7324-34B2-084B-BB5A-3D345234D157}" type="pres">
      <dgm:prSet presAssocID="{D420AF7D-F02A-A54E-986F-E14D4A1F1DDB}" presName="parTx1" presStyleLbl="revTx" presStyleIdx="0" presStyleCnt="7"/>
      <dgm:spPr/>
      <dgm:t>
        <a:bodyPr/>
        <a:lstStyle/>
        <a:p>
          <a:endParaRPr lang="en-US"/>
        </a:p>
      </dgm:t>
    </dgm:pt>
    <dgm:pt modelId="{CA770C58-4C65-294D-B6D4-FFF0770DA5B4}" type="pres">
      <dgm:prSet presAssocID="{D420AF7D-F02A-A54E-986F-E14D4A1F1DDB}" presName="desTx1" presStyleLbl="revTx" presStyleIdx="1" presStyleCnt="7">
        <dgm:presLayoutVars>
          <dgm:bulletEnabled val="1"/>
        </dgm:presLayoutVars>
      </dgm:prSet>
      <dgm:spPr/>
      <dgm:t>
        <a:bodyPr/>
        <a:lstStyle/>
        <a:p>
          <a:endParaRPr lang="en-US"/>
        </a:p>
      </dgm:t>
    </dgm:pt>
    <dgm:pt modelId="{906BA778-BD7C-9B45-ADDA-22F6B73EF6EE}" type="pres">
      <dgm:prSet presAssocID="{D420AF7D-F02A-A54E-986F-E14D4A1F1DDB}" presName="c1" presStyleLbl="node1" presStyleIdx="0" presStyleCnt="19"/>
      <dgm:spPr/>
    </dgm:pt>
    <dgm:pt modelId="{E016A417-8E83-004A-A5B5-581164EB27B0}" type="pres">
      <dgm:prSet presAssocID="{D420AF7D-F02A-A54E-986F-E14D4A1F1DDB}" presName="c2" presStyleLbl="node1" presStyleIdx="1" presStyleCnt="19"/>
      <dgm:spPr/>
    </dgm:pt>
    <dgm:pt modelId="{05053152-EDE8-034C-8767-0565A6276D56}" type="pres">
      <dgm:prSet presAssocID="{D420AF7D-F02A-A54E-986F-E14D4A1F1DDB}" presName="c3" presStyleLbl="node1" presStyleIdx="2" presStyleCnt="19"/>
      <dgm:spPr/>
    </dgm:pt>
    <dgm:pt modelId="{5AC699A8-E897-4E46-BC7A-FD8183AC86A8}" type="pres">
      <dgm:prSet presAssocID="{D420AF7D-F02A-A54E-986F-E14D4A1F1DDB}" presName="c4" presStyleLbl="node1" presStyleIdx="3" presStyleCnt="19"/>
      <dgm:spPr/>
    </dgm:pt>
    <dgm:pt modelId="{580DBCC6-DB5E-A146-AA0C-C0FBC6844D76}" type="pres">
      <dgm:prSet presAssocID="{D420AF7D-F02A-A54E-986F-E14D4A1F1DDB}" presName="c5" presStyleLbl="node1" presStyleIdx="4" presStyleCnt="19"/>
      <dgm:spPr/>
    </dgm:pt>
    <dgm:pt modelId="{72A7017A-653D-3441-9DA7-0E6EEA196257}" type="pres">
      <dgm:prSet presAssocID="{D420AF7D-F02A-A54E-986F-E14D4A1F1DDB}" presName="c6" presStyleLbl="node1" presStyleIdx="5" presStyleCnt="19"/>
      <dgm:spPr/>
    </dgm:pt>
    <dgm:pt modelId="{7AD53869-09BF-5742-ADE6-D09DE43ACC55}" type="pres">
      <dgm:prSet presAssocID="{D420AF7D-F02A-A54E-986F-E14D4A1F1DDB}" presName="c7" presStyleLbl="node1" presStyleIdx="6" presStyleCnt="19"/>
      <dgm:spPr/>
    </dgm:pt>
    <dgm:pt modelId="{F5A0B6BC-5702-7749-971C-46510725183B}" type="pres">
      <dgm:prSet presAssocID="{D420AF7D-F02A-A54E-986F-E14D4A1F1DDB}" presName="c8" presStyleLbl="node1" presStyleIdx="7" presStyleCnt="19"/>
      <dgm:spPr/>
    </dgm:pt>
    <dgm:pt modelId="{F0D308C3-0989-9D49-971C-7F6009272CBC}" type="pres">
      <dgm:prSet presAssocID="{D420AF7D-F02A-A54E-986F-E14D4A1F1DDB}" presName="c9" presStyleLbl="node1" presStyleIdx="8" presStyleCnt="19"/>
      <dgm:spPr/>
    </dgm:pt>
    <dgm:pt modelId="{B2C07C71-CD9C-BA4C-AB37-B82BA4653AFE}" type="pres">
      <dgm:prSet presAssocID="{D420AF7D-F02A-A54E-986F-E14D4A1F1DDB}" presName="c10" presStyleLbl="node1" presStyleIdx="9" presStyleCnt="19"/>
      <dgm:spPr/>
    </dgm:pt>
    <dgm:pt modelId="{A7214EC9-9AD8-1446-B896-B511C8AD0FE0}" type="pres">
      <dgm:prSet presAssocID="{D420AF7D-F02A-A54E-986F-E14D4A1F1DDB}" presName="c11" presStyleLbl="node1" presStyleIdx="10" presStyleCnt="19"/>
      <dgm:spPr/>
    </dgm:pt>
    <dgm:pt modelId="{269E550D-A645-C747-BE4E-82F553B747C2}" type="pres">
      <dgm:prSet presAssocID="{D420AF7D-F02A-A54E-986F-E14D4A1F1DDB}" presName="c12" presStyleLbl="node1" presStyleIdx="11" presStyleCnt="19"/>
      <dgm:spPr/>
    </dgm:pt>
    <dgm:pt modelId="{314B3A1E-B030-0349-BCFF-20AB92F6578C}" type="pres">
      <dgm:prSet presAssocID="{D420AF7D-F02A-A54E-986F-E14D4A1F1DDB}" presName="c13" presStyleLbl="node1" presStyleIdx="12" presStyleCnt="19"/>
      <dgm:spPr/>
    </dgm:pt>
    <dgm:pt modelId="{ACDDE2B8-83EA-DB45-91FE-F250536371C0}" type="pres">
      <dgm:prSet presAssocID="{D420AF7D-F02A-A54E-986F-E14D4A1F1DDB}" presName="c14" presStyleLbl="node1" presStyleIdx="13" presStyleCnt="19"/>
      <dgm:spPr/>
    </dgm:pt>
    <dgm:pt modelId="{64574797-68F5-A24B-A37B-65A146631C26}" type="pres">
      <dgm:prSet presAssocID="{D420AF7D-F02A-A54E-986F-E14D4A1F1DDB}" presName="c15" presStyleLbl="node1" presStyleIdx="14" presStyleCnt="19"/>
      <dgm:spPr/>
    </dgm:pt>
    <dgm:pt modelId="{1E159500-AD70-EA4C-A8A4-5A10A6FAB602}" type="pres">
      <dgm:prSet presAssocID="{D420AF7D-F02A-A54E-986F-E14D4A1F1DDB}" presName="c16" presStyleLbl="node1" presStyleIdx="15" presStyleCnt="19"/>
      <dgm:spPr/>
    </dgm:pt>
    <dgm:pt modelId="{525250D3-1DED-6048-9D8D-6D0AB71D85DC}" type="pres">
      <dgm:prSet presAssocID="{D420AF7D-F02A-A54E-986F-E14D4A1F1DDB}" presName="c17" presStyleLbl="node1" presStyleIdx="16" presStyleCnt="19"/>
      <dgm:spPr/>
    </dgm:pt>
    <dgm:pt modelId="{4F4EF960-D9CF-F14C-9768-D00B0FC3D46D}" type="pres">
      <dgm:prSet presAssocID="{D420AF7D-F02A-A54E-986F-E14D4A1F1DDB}" presName="c18" presStyleLbl="node1" presStyleIdx="17" presStyleCnt="19"/>
      <dgm:spPr/>
    </dgm:pt>
    <dgm:pt modelId="{B65C0CA1-ABAC-554F-B46E-12725656A23F}" type="pres">
      <dgm:prSet presAssocID="{2B0027DD-B7D9-ED4B-B1DA-3868FD526EEE}" presName="chevronComposite1" presStyleCnt="0"/>
      <dgm:spPr/>
    </dgm:pt>
    <dgm:pt modelId="{355D016C-D54A-1C41-99FF-ACCEEBE37792}" type="pres">
      <dgm:prSet presAssocID="{2B0027DD-B7D9-ED4B-B1DA-3868FD526EEE}" presName="chevron1" presStyleLbl="sibTrans2D1" presStyleIdx="0" presStyleCnt="3"/>
      <dgm:spPr/>
    </dgm:pt>
    <dgm:pt modelId="{115EAF19-5BC6-A74F-9D5F-34D191A51113}" type="pres">
      <dgm:prSet presAssocID="{2B0027DD-B7D9-ED4B-B1DA-3868FD526EEE}" presName="spChevron1" presStyleCnt="0"/>
      <dgm:spPr/>
    </dgm:pt>
    <dgm:pt modelId="{D2BA3122-5128-5345-BB20-5FECC1099EE4}" type="pres">
      <dgm:prSet presAssocID="{02D01C42-5F21-0E4A-8955-8C3193406D54}" presName="middle" presStyleCnt="0"/>
      <dgm:spPr/>
    </dgm:pt>
    <dgm:pt modelId="{D945DB2A-C9F4-2346-8148-B0B413B3819D}" type="pres">
      <dgm:prSet presAssocID="{02D01C42-5F21-0E4A-8955-8C3193406D54}" presName="parTxMid" presStyleLbl="revTx" presStyleIdx="2" presStyleCnt="7"/>
      <dgm:spPr/>
      <dgm:t>
        <a:bodyPr/>
        <a:lstStyle/>
        <a:p>
          <a:endParaRPr lang="en-US"/>
        </a:p>
      </dgm:t>
    </dgm:pt>
    <dgm:pt modelId="{05DF1DA2-9D21-9147-9CA7-9C2571603641}" type="pres">
      <dgm:prSet presAssocID="{02D01C42-5F21-0E4A-8955-8C3193406D54}" presName="desTxMid" presStyleLbl="revTx" presStyleIdx="3" presStyleCnt="7" custLinFactNeighborX="1749" custLinFactNeighborY="9439">
        <dgm:presLayoutVars>
          <dgm:bulletEnabled val="1"/>
        </dgm:presLayoutVars>
      </dgm:prSet>
      <dgm:spPr/>
      <dgm:t>
        <a:bodyPr/>
        <a:lstStyle/>
        <a:p>
          <a:endParaRPr lang="en-US"/>
        </a:p>
      </dgm:t>
    </dgm:pt>
    <dgm:pt modelId="{937AFCE7-B68C-C644-AF8D-52B043E1F92C}" type="pres">
      <dgm:prSet presAssocID="{02D01C42-5F21-0E4A-8955-8C3193406D54}" presName="spMid" presStyleCnt="0"/>
      <dgm:spPr/>
    </dgm:pt>
    <dgm:pt modelId="{6942706F-0973-7540-AED0-E00D05602305}" type="pres">
      <dgm:prSet presAssocID="{81C8B46B-566E-B846-A383-1D7F9AD08359}" presName="chevronComposite1" presStyleCnt="0"/>
      <dgm:spPr/>
    </dgm:pt>
    <dgm:pt modelId="{713A7E42-6569-5A44-B426-1D4DFECB97C7}" type="pres">
      <dgm:prSet presAssocID="{81C8B46B-566E-B846-A383-1D7F9AD08359}" presName="chevron1" presStyleLbl="sibTrans2D1" presStyleIdx="1" presStyleCnt="3"/>
      <dgm:spPr/>
    </dgm:pt>
    <dgm:pt modelId="{C5DD1631-C4F8-F449-ACDA-1E43ABA2E30C}" type="pres">
      <dgm:prSet presAssocID="{81C8B46B-566E-B846-A383-1D7F9AD08359}" presName="spChevron1" presStyleCnt="0"/>
      <dgm:spPr/>
    </dgm:pt>
    <dgm:pt modelId="{5942C969-A2A7-9F4D-ACDF-6A34B3E6C7B3}" type="pres">
      <dgm:prSet presAssocID="{B7A114AD-C683-7F4D-913C-1414C9803AA9}" presName="middle" presStyleCnt="0"/>
      <dgm:spPr/>
    </dgm:pt>
    <dgm:pt modelId="{9EA55DA4-FC12-DD49-B9E3-A5ECADE6E8A4}" type="pres">
      <dgm:prSet presAssocID="{B7A114AD-C683-7F4D-913C-1414C9803AA9}" presName="parTxMid" presStyleLbl="revTx" presStyleIdx="4" presStyleCnt="7"/>
      <dgm:spPr/>
      <dgm:t>
        <a:bodyPr/>
        <a:lstStyle/>
        <a:p>
          <a:endParaRPr lang="en-US"/>
        </a:p>
      </dgm:t>
    </dgm:pt>
    <dgm:pt modelId="{9853C4C2-8D26-BF4D-8685-C6E011AAD46F}" type="pres">
      <dgm:prSet presAssocID="{B7A114AD-C683-7F4D-913C-1414C9803AA9}" presName="desTxMid" presStyleLbl="revTx" presStyleIdx="5" presStyleCnt="7" custLinFactNeighborX="-1801" custLinFactNeighborY="20226">
        <dgm:presLayoutVars>
          <dgm:bulletEnabled val="1"/>
        </dgm:presLayoutVars>
      </dgm:prSet>
      <dgm:spPr/>
      <dgm:t>
        <a:bodyPr/>
        <a:lstStyle/>
        <a:p>
          <a:endParaRPr lang="en-US"/>
        </a:p>
      </dgm:t>
    </dgm:pt>
    <dgm:pt modelId="{E3757C28-FF6B-C34B-BA30-76D28E2DB633}" type="pres">
      <dgm:prSet presAssocID="{B7A114AD-C683-7F4D-913C-1414C9803AA9}" presName="spMid" presStyleCnt="0"/>
      <dgm:spPr/>
    </dgm:pt>
    <dgm:pt modelId="{D13C33B3-59EB-A54A-8AD8-77F17C179AB5}" type="pres">
      <dgm:prSet presAssocID="{46D291E7-1BBB-F340-8165-1CC73553DF2E}" presName="chevronComposite1" presStyleCnt="0"/>
      <dgm:spPr/>
    </dgm:pt>
    <dgm:pt modelId="{3C44E39B-9000-F742-86E2-F0FE12E0676D}" type="pres">
      <dgm:prSet presAssocID="{46D291E7-1BBB-F340-8165-1CC73553DF2E}" presName="chevron1" presStyleLbl="sibTrans2D1" presStyleIdx="2" presStyleCnt="3"/>
      <dgm:spPr/>
    </dgm:pt>
    <dgm:pt modelId="{608866CC-D4A8-DC40-AAA3-E4332DC73B39}" type="pres">
      <dgm:prSet presAssocID="{46D291E7-1BBB-F340-8165-1CC73553DF2E}" presName="spChevron1" presStyleCnt="0"/>
      <dgm:spPr/>
    </dgm:pt>
    <dgm:pt modelId="{CF9846F1-41E8-6B41-A896-C9300D4E0980}" type="pres">
      <dgm:prSet presAssocID="{A8CD4A52-E6ED-BE4B-A8AE-26446183D47A}" presName="last" presStyleCnt="0"/>
      <dgm:spPr/>
    </dgm:pt>
    <dgm:pt modelId="{7D6DA81D-21C2-1644-B7C0-7DFF738E4374}" type="pres">
      <dgm:prSet presAssocID="{A8CD4A52-E6ED-BE4B-A8AE-26446183D47A}" presName="circleTx" presStyleLbl="node1" presStyleIdx="18" presStyleCnt="19"/>
      <dgm:spPr/>
      <dgm:t>
        <a:bodyPr/>
        <a:lstStyle/>
        <a:p>
          <a:endParaRPr lang="en-US"/>
        </a:p>
      </dgm:t>
    </dgm:pt>
    <dgm:pt modelId="{39923156-58AD-CF44-8488-441AC3BCECAC}" type="pres">
      <dgm:prSet presAssocID="{A8CD4A52-E6ED-BE4B-A8AE-26446183D47A}" presName="desTxN" presStyleLbl="revTx" presStyleIdx="6" presStyleCnt="7" custLinFactNeighborX="422" custLinFactNeighborY="20791">
        <dgm:presLayoutVars>
          <dgm:bulletEnabled val="1"/>
        </dgm:presLayoutVars>
      </dgm:prSet>
      <dgm:spPr/>
      <dgm:t>
        <a:bodyPr/>
        <a:lstStyle/>
        <a:p>
          <a:endParaRPr lang="en-US"/>
        </a:p>
      </dgm:t>
    </dgm:pt>
    <dgm:pt modelId="{944DB95E-3D98-F24E-9143-5F6C44373D60}" type="pres">
      <dgm:prSet presAssocID="{A8CD4A52-E6ED-BE4B-A8AE-26446183D47A}" presName="spN" presStyleCnt="0"/>
      <dgm:spPr/>
    </dgm:pt>
  </dgm:ptLst>
  <dgm:cxnLst>
    <dgm:cxn modelId="{57F2B623-4204-3846-96E7-E02CD9CAC94B}" srcId="{63C12F34-F15F-D647-8612-DD420916A326}" destId="{A8CD4A52-E6ED-BE4B-A8AE-26446183D47A}" srcOrd="3" destOrd="0" parTransId="{2A8E8AC5-BF0D-BA4B-9B3F-6B397B8BB086}" sibTransId="{78A8D44B-8EF1-7041-8DA8-AEF9287E5BDE}"/>
    <dgm:cxn modelId="{07C65904-18A5-FD47-8921-85EB3E4CAF0E}" srcId="{B7A114AD-C683-7F4D-913C-1414C9803AA9}" destId="{394573E4-2F1D-BC42-B9A1-1A4819A3C5CC}" srcOrd="0" destOrd="0" parTransId="{049A563C-8272-E441-B573-8786FE342A11}" sibTransId="{18D2F31B-63FB-C648-820E-70E780239D07}"/>
    <dgm:cxn modelId="{0718565B-9994-8845-95F2-A3E37B77AC3F}" type="presOf" srcId="{1FFC3486-9F3D-1645-8AF8-D263671D1DE4}" destId="{CA770C58-4C65-294D-B6D4-FFF0770DA5B4}" srcOrd="0" destOrd="0" presId="urn:microsoft.com/office/officeart/2009/3/layout/RandomtoResultProcess"/>
    <dgm:cxn modelId="{0E8E7CBA-5C3C-B24B-B5EC-F9B9E0E9B2B1}" srcId="{63C12F34-F15F-D647-8612-DD420916A326}" destId="{D420AF7D-F02A-A54E-986F-E14D4A1F1DDB}" srcOrd="0" destOrd="0" parTransId="{4DFB9FCD-70D5-A147-8F6E-C3F3993AF135}" sibTransId="{2B0027DD-B7D9-ED4B-B1DA-3868FD526EEE}"/>
    <dgm:cxn modelId="{DB40375A-735E-E849-BE02-4EE9583D2891}" type="presOf" srcId="{B7A114AD-C683-7F4D-913C-1414C9803AA9}" destId="{9EA55DA4-FC12-DD49-B9E3-A5ECADE6E8A4}" srcOrd="0" destOrd="0" presId="urn:microsoft.com/office/officeart/2009/3/layout/RandomtoResultProcess"/>
    <dgm:cxn modelId="{EE4A7348-1A5B-E54F-B4C3-B6B34C2CE301}" type="presOf" srcId="{D420AF7D-F02A-A54E-986F-E14D4A1F1DDB}" destId="{E6FA7324-34B2-084B-BB5A-3D345234D157}" srcOrd="0" destOrd="0" presId="urn:microsoft.com/office/officeart/2009/3/layout/RandomtoResultProcess"/>
    <dgm:cxn modelId="{869F0F03-D65D-0040-B473-974133BBD4F8}" srcId="{63C12F34-F15F-D647-8612-DD420916A326}" destId="{02D01C42-5F21-0E4A-8955-8C3193406D54}" srcOrd="1" destOrd="0" parTransId="{853474BF-5B36-E54F-9823-BFDE339F6F12}" sibTransId="{81C8B46B-566E-B846-A383-1D7F9AD08359}"/>
    <dgm:cxn modelId="{02FF8713-561B-EE46-9FC7-B46A9276D215}" srcId="{D420AF7D-F02A-A54E-986F-E14D4A1F1DDB}" destId="{1FFC3486-9F3D-1645-8AF8-D263671D1DE4}" srcOrd="0" destOrd="0" parTransId="{682F3296-316C-4F44-B400-306DA9773246}" sibTransId="{E4B90BE2-29B5-2D44-A019-F060185A58B9}"/>
    <dgm:cxn modelId="{3388C60F-0CBD-0D4A-8AE7-F7748C601F12}" type="presOf" srcId="{332365C8-A346-E149-9D06-86F78D1E11F7}" destId="{CA770C58-4C65-294D-B6D4-FFF0770DA5B4}" srcOrd="0" destOrd="1" presId="urn:microsoft.com/office/officeart/2009/3/layout/RandomtoResultProcess"/>
    <dgm:cxn modelId="{855442F6-ADD1-7343-B3CF-552EAB020B05}" srcId="{02D01C42-5F21-0E4A-8955-8C3193406D54}" destId="{95C99180-D06C-1244-82E4-E74259EB9B7E}" srcOrd="0" destOrd="0" parTransId="{7DEF19AF-0C56-2440-9DFE-20DC9707EF6A}" sibTransId="{F89F984D-86E7-A949-BDAF-145ECF67758B}"/>
    <dgm:cxn modelId="{DDFC721E-3A28-1B4A-B806-0FBD445AA1F8}" srcId="{D420AF7D-F02A-A54E-986F-E14D4A1F1DDB}" destId="{332365C8-A346-E149-9D06-86F78D1E11F7}" srcOrd="1" destOrd="0" parTransId="{0C2F3043-86F0-D245-B919-B08FB83AF3D0}" sibTransId="{ECC62EAC-BA6A-2847-AADA-8B1615C702F5}"/>
    <dgm:cxn modelId="{E3560E97-9DE3-7544-B7A6-6FCB38D60482}" type="presOf" srcId="{394573E4-2F1D-BC42-B9A1-1A4819A3C5CC}" destId="{9853C4C2-8D26-BF4D-8685-C6E011AAD46F}" srcOrd="0" destOrd="0" presId="urn:microsoft.com/office/officeart/2009/3/layout/RandomtoResultProcess"/>
    <dgm:cxn modelId="{DBD4A1A6-E512-AA40-9BCE-98090CC7B86C}" srcId="{A8CD4A52-E6ED-BE4B-A8AE-26446183D47A}" destId="{77798561-E45D-8C42-AA15-84926A004A6E}" srcOrd="0" destOrd="0" parTransId="{3FDA4962-F29E-2B4C-8B76-183E9CA393A5}" sibTransId="{B02AB9DD-6063-F448-8D89-72A8C218FC32}"/>
    <dgm:cxn modelId="{47410168-2D34-A240-85DA-DAC0F02EC300}" srcId="{63C12F34-F15F-D647-8612-DD420916A326}" destId="{B7A114AD-C683-7F4D-913C-1414C9803AA9}" srcOrd="2" destOrd="0" parTransId="{F305EE63-D78F-364A-ABD6-EA1217DDEA41}" sibTransId="{46D291E7-1BBB-F340-8165-1CC73553DF2E}"/>
    <dgm:cxn modelId="{509CFCE9-FBFB-3943-946A-7F790D386525}" type="presOf" srcId="{63C12F34-F15F-D647-8612-DD420916A326}" destId="{B22466AD-E052-694D-8E95-C01C178E2955}" srcOrd="0" destOrd="0" presId="urn:microsoft.com/office/officeart/2009/3/layout/RandomtoResultProcess"/>
    <dgm:cxn modelId="{1038AED9-505A-3644-9F68-C40E240CCBF9}" type="presOf" srcId="{95C99180-D06C-1244-82E4-E74259EB9B7E}" destId="{05DF1DA2-9D21-9147-9CA7-9C2571603641}" srcOrd="0" destOrd="0" presId="urn:microsoft.com/office/officeart/2009/3/layout/RandomtoResultProcess"/>
    <dgm:cxn modelId="{55332161-69A6-7245-A93D-903192D722F8}" type="presOf" srcId="{02D01C42-5F21-0E4A-8955-8C3193406D54}" destId="{D945DB2A-C9F4-2346-8148-B0B413B3819D}" srcOrd="0" destOrd="0" presId="urn:microsoft.com/office/officeart/2009/3/layout/RandomtoResultProcess"/>
    <dgm:cxn modelId="{7F749F91-B393-294E-AA18-8ABF5B7839E4}" type="presOf" srcId="{A8CD4A52-E6ED-BE4B-A8AE-26446183D47A}" destId="{7D6DA81D-21C2-1644-B7C0-7DFF738E4374}" srcOrd="0" destOrd="0" presId="urn:microsoft.com/office/officeart/2009/3/layout/RandomtoResultProcess"/>
    <dgm:cxn modelId="{7AB79519-6605-DE4C-AA1F-7154273D8E26}" type="presOf" srcId="{77798561-E45D-8C42-AA15-84926A004A6E}" destId="{39923156-58AD-CF44-8488-441AC3BCECAC}" srcOrd="0" destOrd="0" presId="urn:microsoft.com/office/officeart/2009/3/layout/RandomtoResultProcess"/>
    <dgm:cxn modelId="{ECA12BD8-39B6-6943-BA84-D832A340F46A}" type="presParOf" srcId="{B22466AD-E052-694D-8E95-C01C178E2955}" destId="{28A70E84-C6E7-0A4B-8CE9-CF9843706226}" srcOrd="0" destOrd="0" presId="urn:microsoft.com/office/officeart/2009/3/layout/RandomtoResultProcess"/>
    <dgm:cxn modelId="{8DFFA475-CBC1-204C-B163-E471FA26CBB8}" type="presParOf" srcId="{28A70E84-C6E7-0A4B-8CE9-CF9843706226}" destId="{E6FA7324-34B2-084B-BB5A-3D345234D157}" srcOrd="0" destOrd="0" presId="urn:microsoft.com/office/officeart/2009/3/layout/RandomtoResultProcess"/>
    <dgm:cxn modelId="{8B50636A-3155-2843-8383-93E9FFCBA39D}" type="presParOf" srcId="{28A70E84-C6E7-0A4B-8CE9-CF9843706226}" destId="{CA770C58-4C65-294D-B6D4-FFF0770DA5B4}" srcOrd="1" destOrd="0" presId="urn:microsoft.com/office/officeart/2009/3/layout/RandomtoResultProcess"/>
    <dgm:cxn modelId="{C9B649F4-08DF-474C-BF1C-FC31DE9FF6E0}" type="presParOf" srcId="{28A70E84-C6E7-0A4B-8CE9-CF9843706226}" destId="{906BA778-BD7C-9B45-ADDA-22F6B73EF6EE}" srcOrd="2" destOrd="0" presId="urn:microsoft.com/office/officeart/2009/3/layout/RandomtoResultProcess"/>
    <dgm:cxn modelId="{74A07F18-CAFD-8D4B-9C6E-B9BA8933F138}" type="presParOf" srcId="{28A70E84-C6E7-0A4B-8CE9-CF9843706226}" destId="{E016A417-8E83-004A-A5B5-581164EB27B0}" srcOrd="3" destOrd="0" presId="urn:microsoft.com/office/officeart/2009/3/layout/RandomtoResultProcess"/>
    <dgm:cxn modelId="{EA6C23DE-20F7-0047-A5D0-42567F38E00C}" type="presParOf" srcId="{28A70E84-C6E7-0A4B-8CE9-CF9843706226}" destId="{05053152-EDE8-034C-8767-0565A6276D56}" srcOrd="4" destOrd="0" presId="urn:microsoft.com/office/officeart/2009/3/layout/RandomtoResultProcess"/>
    <dgm:cxn modelId="{8DEC0193-2E93-0543-A810-4347F99EB1C3}" type="presParOf" srcId="{28A70E84-C6E7-0A4B-8CE9-CF9843706226}" destId="{5AC699A8-E897-4E46-BC7A-FD8183AC86A8}" srcOrd="5" destOrd="0" presId="urn:microsoft.com/office/officeart/2009/3/layout/RandomtoResultProcess"/>
    <dgm:cxn modelId="{2C260079-5E8D-9341-ACD8-50F8B7FFF714}" type="presParOf" srcId="{28A70E84-C6E7-0A4B-8CE9-CF9843706226}" destId="{580DBCC6-DB5E-A146-AA0C-C0FBC6844D76}" srcOrd="6" destOrd="0" presId="urn:microsoft.com/office/officeart/2009/3/layout/RandomtoResultProcess"/>
    <dgm:cxn modelId="{B64CD4A5-FA49-5D4C-918E-2E00BF88032D}" type="presParOf" srcId="{28A70E84-C6E7-0A4B-8CE9-CF9843706226}" destId="{72A7017A-653D-3441-9DA7-0E6EEA196257}" srcOrd="7" destOrd="0" presId="urn:microsoft.com/office/officeart/2009/3/layout/RandomtoResultProcess"/>
    <dgm:cxn modelId="{10531F8A-AD12-544F-A026-218B0BFFC35C}" type="presParOf" srcId="{28A70E84-C6E7-0A4B-8CE9-CF9843706226}" destId="{7AD53869-09BF-5742-ADE6-D09DE43ACC55}" srcOrd="8" destOrd="0" presId="urn:microsoft.com/office/officeart/2009/3/layout/RandomtoResultProcess"/>
    <dgm:cxn modelId="{72EEA4BE-B4B3-8440-BF36-4FA3FBA9D4B0}" type="presParOf" srcId="{28A70E84-C6E7-0A4B-8CE9-CF9843706226}" destId="{F5A0B6BC-5702-7749-971C-46510725183B}" srcOrd="9" destOrd="0" presId="urn:microsoft.com/office/officeart/2009/3/layout/RandomtoResultProcess"/>
    <dgm:cxn modelId="{41808218-3DFC-234B-ADB6-7A4F3FA1E63B}" type="presParOf" srcId="{28A70E84-C6E7-0A4B-8CE9-CF9843706226}" destId="{F0D308C3-0989-9D49-971C-7F6009272CBC}" srcOrd="10" destOrd="0" presId="urn:microsoft.com/office/officeart/2009/3/layout/RandomtoResultProcess"/>
    <dgm:cxn modelId="{A28FA6E3-C298-914D-8E0F-E60DC37FF6AD}" type="presParOf" srcId="{28A70E84-C6E7-0A4B-8CE9-CF9843706226}" destId="{B2C07C71-CD9C-BA4C-AB37-B82BA4653AFE}" srcOrd="11" destOrd="0" presId="urn:microsoft.com/office/officeart/2009/3/layout/RandomtoResultProcess"/>
    <dgm:cxn modelId="{ED47A3F4-615A-A94D-9633-376930734A72}" type="presParOf" srcId="{28A70E84-C6E7-0A4B-8CE9-CF9843706226}" destId="{A7214EC9-9AD8-1446-B896-B511C8AD0FE0}" srcOrd="12" destOrd="0" presId="urn:microsoft.com/office/officeart/2009/3/layout/RandomtoResultProcess"/>
    <dgm:cxn modelId="{7DC57A5E-D8AC-3949-AA05-589857BD8B75}" type="presParOf" srcId="{28A70E84-C6E7-0A4B-8CE9-CF9843706226}" destId="{269E550D-A645-C747-BE4E-82F553B747C2}" srcOrd="13" destOrd="0" presId="urn:microsoft.com/office/officeart/2009/3/layout/RandomtoResultProcess"/>
    <dgm:cxn modelId="{B0E7DD87-D678-2644-8DC9-96CE2F39DB52}" type="presParOf" srcId="{28A70E84-C6E7-0A4B-8CE9-CF9843706226}" destId="{314B3A1E-B030-0349-BCFF-20AB92F6578C}" srcOrd="14" destOrd="0" presId="urn:microsoft.com/office/officeart/2009/3/layout/RandomtoResultProcess"/>
    <dgm:cxn modelId="{D7D30D50-BEDE-5A4A-B27B-49048BB4EF3C}" type="presParOf" srcId="{28A70E84-C6E7-0A4B-8CE9-CF9843706226}" destId="{ACDDE2B8-83EA-DB45-91FE-F250536371C0}" srcOrd="15" destOrd="0" presId="urn:microsoft.com/office/officeart/2009/3/layout/RandomtoResultProcess"/>
    <dgm:cxn modelId="{11B4B1FB-578E-844B-843F-257752F1E81D}" type="presParOf" srcId="{28A70E84-C6E7-0A4B-8CE9-CF9843706226}" destId="{64574797-68F5-A24B-A37B-65A146631C26}" srcOrd="16" destOrd="0" presId="urn:microsoft.com/office/officeart/2009/3/layout/RandomtoResultProcess"/>
    <dgm:cxn modelId="{5F9D6CC6-4641-F84F-B89E-91E4EB99FDDD}" type="presParOf" srcId="{28A70E84-C6E7-0A4B-8CE9-CF9843706226}" destId="{1E159500-AD70-EA4C-A8A4-5A10A6FAB602}" srcOrd="17" destOrd="0" presId="urn:microsoft.com/office/officeart/2009/3/layout/RandomtoResultProcess"/>
    <dgm:cxn modelId="{88C82C6A-1F26-114A-9687-29270C162BA5}" type="presParOf" srcId="{28A70E84-C6E7-0A4B-8CE9-CF9843706226}" destId="{525250D3-1DED-6048-9D8D-6D0AB71D85DC}" srcOrd="18" destOrd="0" presId="urn:microsoft.com/office/officeart/2009/3/layout/RandomtoResultProcess"/>
    <dgm:cxn modelId="{C9EDADBF-5784-1040-A2CE-48EDD64C9B2F}" type="presParOf" srcId="{28A70E84-C6E7-0A4B-8CE9-CF9843706226}" destId="{4F4EF960-D9CF-F14C-9768-D00B0FC3D46D}" srcOrd="19" destOrd="0" presId="urn:microsoft.com/office/officeart/2009/3/layout/RandomtoResultProcess"/>
    <dgm:cxn modelId="{374F0618-33FA-224F-BBF8-E43433534DF3}" type="presParOf" srcId="{B22466AD-E052-694D-8E95-C01C178E2955}" destId="{B65C0CA1-ABAC-554F-B46E-12725656A23F}" srcOrd="1" destOrd="0" presId="urn:microsoft.com/office/officeart/2009/3/layout/RandomtoResultProcess"/>
    <dgm:cxn modelId="{29304FF3-DAB9-7F42-A0FB-3BB642E91C82}" type="presParOf" srcId="{B65C0CA1-ABAC-554F-B46E-12725656A23F}" destId="{355D016C-D54A-1C41-99FF-ACCEEBE37792}" srcOrd="0" destOrd="0" presId="urn:microsoft.com/office/officeart/2009/3/layout/RandomtoResultProcess"/>
    <dgm:cxn modelId="{D32C2568-1ACD-D847-ACBB-EDE080F90F7C}" type="presParOf" srcId="{B65C0CA1-ABAC-554F-B46E-12725656A23F}" destId="{115EAF19-5BC6-A74F-9D5F-34D191A51113}" srcOrd="1" destOrd="0" presId="urn:microsoft.com/office/officeart/2009/3/layout/RandomtoResultProcess"/>
    <dgm:cxn modelId="{3EBFFAF9-06D9-944D-875D-EB639FE69E39}" type="presParOf" srcId="{B22466AD-E052-694D-8E95-C01C178E2955}" destId="{D2BA3122-5128-5345-BB20-5FECC1099EE4}" srcOrd="2" destOrd="0" presId="urn:microsoft.com/office/officeart/2009/3/layout/RandomtoResultProcess"/>
    <dgm:cxn modelId="{E45DB9D6-9C65-0A47-8E73-E5D282B8B92A}" type="presParOf" srcId="{D2BA3122-5128-5345-BB20-5FECC1099EE4}" destId="{D945DB2A-C9F4-2346-8148-B0B413B3819D}" srcOrd="0" destOrd="0" presId="urn:microsoft.com/office/officeart/2009/3/layout/RandomtoResultProcess"/>
    <dgm:cxn modelId="{2FFE723B-AC35-5F4F-BADA-FF9CC8509CC5}" type="presParOf" srcId="{D2BA3122-5128-5345-BB20-5FECC1099EE4}" destId="{05DF1DA2-9D21-9147-9CA7-9C2571603641}" srcOrd="1" destOrd="0" presId="urn:microsoft.com/office/officeart/2009/3/layout/RandomtoResultProcess"/>
    <dgm:cxn modelId="{82658F3B-2207-5641-A08A-0C17F5F2158C}" type="presParOf" srcId="{D2BA3122-5128-5345-BB20-5FECC1099EE4}" destId="{937AFCE7-B68C-C644-AF8D-52B043E1F92C}" srcOrd="2" destOrd="0" presId="urn:microsoft.com/office/officeart/2009/3/layout/RandomtoResultProcess"/>
    <dgm:cxn modelId="{0F33F704-CFE6-FC43-9E21-7D32513D2657}" type="presParOf" srcId="{B22466AD-E052-694D-8E95-C01C178E2955}" destId="{6942706F-0973-7540-AED0-E00D05602305}" srcOrd="3" destOrd="0" presId="urn:microsoft.com/office/officeart/2009/3/layout/RandomtoResultProcess"/>
    <dgm:cxn modelId="{AECEF638-A742-8243-90D0-26168CB4A0E8}" type="presParOf" srcId="{6942706F-0973-7540-AED0-E00D05602305}" destId="{713A7E42-6569-5A44-B426-1D4DFECB97C7}" srcOrd="0" destOrd="0" presId="urn:microsoft.com/office/officeart/2009/3/layout/RandomtoResultProcess"/>
    <dgm:cxn modelId="{166DDA9B-C801-AE47-AA81-A630135C5CD0}" type="presParOf" srcId="{6942706F-0973-7540-AED0-E00D05602305}" destId="{C5DD1631-C4F8-F449-ACDA-1E43ABA2E30C}" srcOrd="1" destOrd="0" presId="urn:microsoft.com/office/officeart/2009/3/layout/RandomtoResultProcess"/>
    <dgm:cxn modelId="{7200C4A7-5DF8-B94D-B527-9070CBCC57DD}" type="presParOf" srcId="{B22466AD-E052-694D-8E95-C01C178E2955}" destId="{5942C969-A2A7-9F4D-ACDF-6A34B3E6C7B3}" srcOrd="4" destOrd="0" presId="urn:microsoft.com/office/officeart/2009/3/layout/RandomtoResultProcess"/>
    <dgm:cxn modelId="{3DC4330D-DC2B-B04F-91AE-5A441585DB2F}" type="presParOf" srcId="{5942C969-A2A7-9F4D-ACDF-6A34B3E6C7B3}" destId="{9EA55DA4-FC12-DD49-B9E3-A5ECADE6E8A4}" srcOrd="0" destOrd="0" presId="urn:microsoft.com/office/officeart/2009/3/layout/RandomtoResultProcess"/>
    <dgm:cxn modelId="{4AC148C2-6D83-3C44-B80C-1D40808249CD}" type="presParOf" srcId="{5942C969-A2A7-9F4D-ACDF-6A34B3E6C7B3}" destId="{9853C4C2-8D26-BF4D-8685-C6E011AAD46F}" srcOrd="1" destOrd="0" presId="urn:microsoft.com/office/officeart/2009/3/layout/RandomtoResultProcess"/>
    <dgm:cxn modelId="{F4AEDB4A-E355-CD4A-B7CA-20F281970C44}" type="presParOf" srcId="{5942C969-A2A7-9F4D-ACDF-6A34B3E6C7B3}" destId="{E3757C28-FF6B-C34B-BA30-76D28E2DB633}" srcOrd="2" destOrd="0" presId="urn:microsoft.com/office/officeart/2009/3/layout/RandomtoResultProcess"/>
    <dgm:cxn modelId="{B7DD90FD-E4BA-464D-A777-59ECC67B1DE2}" type="presParOf" srcId="{B22466AD-E052-694D-8E95-C01C178E2955}" destId="{D13C33B3-59EB-A54A-8AD8-77F17C179AB5}" srcOrd="5" destOrd="0" presId="urn:microsoft.com/office/officeart/2009/3/layout/RandomtoResultProcess"/>
    <dgm:cxn modelId="{C52F2E24-80F3-D84B-A618-BDEE1692ECFE}" type="presParOf" srcId="{D13C33B3-59EB-A54A-8AD8-77F17C179AB5}" destId="{3C44E39B-9000-F742-86E2-F0FE12E0676D}" srcOrd="0" destOrd="0" presId="urn:microsoft.com/office/officeart/2009/3/layout/RandomtoResultProcess"/>
    <dgm:cxn modelId="{9AE07E4E-057E-1242-9681-E25FB042A977}" type="presParOf" srcId="{D13C33B3-59EB-A54A-8AD8-77F17C179AB5}" destId="{608866CC-D4A8-DC40-AAA3-E4332DC73B39}" srcOrd="1" destOrd="0" presId="urn:microsoft.com/office/officeart/2009/3/layout/RandomtoResultProcess"/>
    <dgm:cxn modelId="{0CF644C6-54FC-B742-8A80-4B6A3B93967C}" type="presParOf" srcId="{B22466AD-E052-694D-8E95-C01C178E2955}" destId="{CF9846F1-41E8-6B41-A896-C9300D4E0980}" srcOrd="6" destOrd="0" presId="urn:microsoft.com/office/officeart/2009/3/layout/RandomtoResultProcess"/>
    <dgm:cxn modelId="{A3EBA959-E89E-2647-96CB-AA0BA573C338}" type="presParOf" srcId="{CF9846F1-41E8-6B41-A896-C9300D4E0980}" destId="{7D6DA81D-21C2-1644-B7C0-7DFF738E4374}" srcOrd="0" destOrd="0" presId="urn:microsoft.com/office/officeart/2009/3/layout/RandomtoResultProcess"/>
    <dgm:cxn modelId="{51E77870-413A-FF4A-B4B8-4AFC41B7601C}" type="presParOf" srcId="{CF9846F1-41E8-6B41-A896-C9300D4E0980}" destId="{39923156-58AD-CF44-8488-441AC3BCECAC}" srcOrd="1" destOrd="0" presId="urn:microsoft.com/office/officeart/2009/3/layout/RandomtoResultProcess"/>
    <dgm:cxn modelId="{AD3AB07F-F9CB-4E42-87C4-301005807339}" type="presParOf" srcId="{CF9846F1-41E8-6B41-A896-C9300D4E0980}" destId="{944DB95E-3D98-F24E-9143-5F6C44373D60}"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A7324-34B2-084B-BB5A-3D345234D157}">
      <dsp:nvSpPr>
        <dsp:cNvPr id="0" name=""/>
        <dsp:cNvSpPr/>
      </dsp:nvSpPr>
      <dsp:spPr>
        <a:xfrm>
          <a:off x="100946" y="873293"/>
          <a:ext cx="1503828" cy="495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kumimoji="1" lang="en-US" altLang="ja-JP" sz="3000" kern="1200" dirty="0">
              <a:solidFill>
                <a:srgbClr val="58595B"/>
              </a:solidFill>
              <a:latin typeface="Gill Sans" charset="0"/>
              <a:ea typeface="Gill Sans" charset="0"/>
              <a:cs typeface="Gill Sans" charset="0"/>
            </a:rPr>
            <a:t>Author</a:t>
          </a:r>
          <a:endParaRPr kumimoji="1" lang="ja-JP" altLang="en-US" sz="3000" kern="1200" dirty="0">
            <a:solidFill>
              <a:srgbClr val="58595B"/>
            </a:solidFill>
            <a:latin typeface="Gill Sans" charset="0"/>
            <a:ea typeface="Gill Sans" charset="0"/>
            <a:cs typeface="Gill Sans" charset="0"/>
          </a:endParaRPr>
        </a:p>
      </dsp:txBody>
      <dsp:txXfrm>
        <a:off x="100946" y="873293"/>
        <a:ext cx="1503828" cy="495579"/>
      </dsp:txXfrm>
    </dsp:sp>
    <dsp:sp modelId="{CA770C58-4C65-294D-B6D4-FFF0770DA5B4}">
      <dsp:nvSpPr>
        <dsp:cNvPr id="0" name=""/>
        <dsp:cNvSpPr/>
      </dsp:nvSpPr>
      <dsp:spPr>
        <a:xfrm>
          <a:off x="100946" y="1918300"/>
          <a:ext cx="1503828"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171450" lvl="1" indent="-171450" algn="l" defTabSz="711200">
            <a:lnSpc>
              <a:spcPct val="90000"/>
            </a:lnSpc>
            <a:spcBef>
              <a:spcPct val="0"/>
            </a:spcBef>
            <a:spcAft>
              <a:spcPct val="15000"/>
            </a:spcAft>
            <a:buChar char="••"/>
          </a:pPr>
          <a:r>
            <a:rPr kumimoji="1" lang="en-US" altLang="ja-JP" sz="1600" kern="1200" dirty="0">
              <a:solidFill>
                <a:srgbClr val="58595B"/>
              </a:solidFill>
              <a:latin typeface="Gill Sans" charset="0"/>
              <a:ea typeface="Gill Sans" charset="0"/>
              <a:cs typeface="Gill Sans" charset="0"/>
            </a:rPr>
            <a:t>Link own ORCID to author profile</a:t>
          </a:r>
          <a:endParaRPr kumimoji="1" lang="ja-JP" altLang="en-US" sz="1600" kern="1200" dirty="0">
            <a:solidFill>
              <a:srgbClr val="58595B"/>
            </a:solidFill>
            <a:latin typeface="Gill Sans" charset="0"/>
            <a:ea typeface="Gill Sans" charset="0"/>
            <a:cs typeface="Gill Sans" charset="0"/>
          </a:endParaRPr>
        </a:p>
        <a:p>
          <a:pPr marL="171450" lvl="1" indent="-171450" algn="l" defTabSz="711200">
            <a:lnSpc>
              <a:spcPct val="90000"/>
            </a:lnSpc>
            <a:spcBef>
              <a:spcPct val="0"/>
            </a:spcBef>
            <a:spcAft>
              <a:spcPct val="15000"/>
            </a:spcAft>
            <a:buChar char="••"/>
          </a:pPr>
          <a:r>
            <a:rPr kumimoji="1" lang="en-US" altLang="ja-JP" sz="1600" kern="1200" dirty="0">
              <a:solidFill>
                <a:srgbClr val="58595B"/>
              </a:solidFill>
              <a:latin typeface="Gill Sans" charset="0"/>
              <a:ea typeface="Gill Sans" charset="0"/>
              <a:cs typeface="Gill Sans" charset="0"/>
            </a:rPr>
            <a:t>Add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co-authors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too</a:t>
          </a:r>
          <a:endParaRPr kumimoji="1" lang="ja-JP" altLang="en-US" sz="1600" kern="1200" dirty="0">
            <a:solidFill>
              <a:srgbClr val="58595B"/>
            </a:solidFill>
            <a:latin typeface="Gill Sans" charset="0"/>
            <a:ea typeface="Gill Sans" charset="0"/>
            <a:cs typeface="Gill Sans" charset="0"/>
          </a:endParaRPr>
        </a:p>
      </dsp:txBody>
      <dsp:txXfrm>
        <a:off x="100946" y="1918300"/>
        <a:ext cx="1503828" cy="928474"/>
      </dsp:txXfrm>
    </dsp:sp>
    <dsp:sp modelId="{906BA778-BD7C-9B45-ADDA-22F6B73EF6EE}">
      <dsp:nvSpPr>
        <dsp:cNvPr id="0" name=""/>
        <dsp:cNvSpPr/>
      </dsp:nvSpPr>
      <dsp:spPr>
        <a:xfrm>
          <a:off x="99237" y="722569"/>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16A417-8E83-004A-A5B5-581164EB27B0}">
      <dsp:nvSpPr>
        <dsp:cNvPr id="0" name=""/>
        <dsp:cNvSpPr/>
      </dsp:nvSpPr>
      <dsp:spPr>
        <a:xfrm>
          <a:off x="182973" y="555097"/>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5053152-EDE8-034C-8767-0565A6276D56}">
      <dsp:nvSpPr>
        <dsp:cNvPr id="0" name=""/>
        <dsp:cNvSpPr/>
      </dsp:nvSpPr>
      <dsp:spPr>
        <a:xfrm>
          <a:off x="383939" y="588591"/>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AC699A8-E897-4E46-BC7A-FD8183AC86A8}">
      <dsp:nvSpPr>
        <dsp:cNvPr id="0" name=""/>
        <dsp:cNvSpPr/>
      </dsp:nvSpPr>
      <dsp:spPr>
        <a:xfrm>
          <a:off x="551411" y="404372"/>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80DBCC6-DB5E-A146-AA0C-C0FBC6844D76}">
      <dsp:nvSpPr>
        <dsp:cNvPr id="0" name=""/>
        <dsp:cNvSpPr/>
      </dsp:nvSpPr>
      <dsp:spPr>
        <a:xfrm>
          <a:off x="769124" y="337384"/>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2A7017A-653D-3441-9DA7-0E6EEA196257}">
      <dsp:nvSpPr>
        <dsp:cNvPr id="0" name=""/>
        <dsp:cNvSpPr/>
      </dsp:nvSpPr>
      <dsp:spPr>
        <a:xfrm>
          <a:off x="1037079" y="454614"/>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AD53869-09BF-5742-ADE6-D09DE43ACC55}">
      <dsp:nvSpPr>
        <dsp:cNvPr id="0" name=""/>
        <dsp:cNvSpPr/>
      </dsp:nvSpPr>
      <dsp:spPr>
        <a:xfrm>
          <a:off x="1204551" y="538350"/>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A0B6BC-5702-7749-971C-46510725183B}">
      <dsp:nvSpPr>
        <dsp:cNvPr id="0" name=""/>
        <dsp:cNvSpPr/>
      </dsp:nvSpPr>
      <dsp:spPr>
        <a:xfrm>
          <a:off x="1439011" y="722569"/>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D308C3-0989-9D49-971C-7F6009272CBC}">
      <dsp:nvSpPr>
        <dsp:cNvPr id="0" name=""/>
        <dsp:cNvSpPr/>
      </dsp:nvSpPr>
      <dsp:spPr>
        <a:xfrm>
          <a:off x="1539494" y="906788"/>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C07C71-CD9C-BA4C-AB37-B82BA4653AFE}">
      <dsp:nvSpPr>
        <dsp:cNvPr id="0" name=""/>
        <dsp:cNvSpPr/>
      </dsp:nvSpPr>
      <dsp:spPr>
        <a:xfrm>
          <a:off x="668641" y="555097"/>
          <a:ext cx="307601" cy="30760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214EC9-9AD8-1446-B896-B511C8AD0FE0}">
      <dsp:nvSpPr>
        <dsp:cNvPr id="0" name=""/>
        <dsp:cNvSpPr/>
      </dsp:nvSpPr>
      <dsp:spPr>
        <a:xfrm>
          <a:off x="15501" y="1191490"/>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69E550D-A645-C747-BE4E-82F553B747C2}">
      <dsp:nvSpPr>
        <dsp:cNvPr id="0" name=""/>
        <dsp:cNvSpPr/>
      </dsp:nvSpPr>
      <dsp:spPr>
        <a:xfrm>
          <a:off x="115984" y="1342214"/>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4B3A1E-B030-0349-BCFF-20AB92F6578C}">
      <dsp:nvSpPr>
        <dsp:cNvPr id="0" name=""/>
        <dsp:cNvSpPr/>
      </dsp:nvSpPr>
      <dsp:spPr>
        <a:xfrm>
          <a:off x="367192" y="1476192"/>
          <a:ext cx="273423" cy="27342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CDDE2B8-83EA-DB45-91FE-F250536371C0}">
      <dsp:nvSpPr>
        <dsp:cNvPr id="0" name=""/>
        <dsp:cNvSpPr/>
      </dsp:nvSpPr>
      <dsp:spPr>
        <a:xfrm>
          <a:off x="718883" y="1693905"/>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574797-68F5-A24B-A37B-65A146631C26}">
      <dsp:nvSpPr>
        <dsp:cNvPr id="0" name=""/>
        <dsp:cNvSpPr/>
      </dsp:nvSpPr>
      <dsp:spPr>
        <a:xfrm>
          <a:off x="785871" y="1476192"/>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E159500-AD70-EA4C-A8A4-5A10A6FAB602}">
      <dsp:nvSpPr>
        <dsp:cNvPr id="0" name=""/>
        <dsp:cNvSpPr/>
      </dsp:nvSpPr>
      <dsp:spPr>
        <a:xfrm>
          <a:off x="953343" y="1710652"/>
          <a:ext cx="119622" cy="11962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5250D3-1DED-6048-9D8D-6D0AB71D85DC}">
      <dsp:nvSpPr>
        <dsp:cNvPr id="0" name=""/>
        <dsp:cNvSpPr/>
      </dsp:nvSpPr>
      <dsp:spPr>
        <a:xfrm>
          <a:off x="1104068" y="1442697"/>
          <a:ext cx="273423" cy="27342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F4EF960-D9CF-F14C-9768-D00B0FC3D46D}">
      <dsp:nvSpPr>
        <dsp:cNvPr id="0" name=""/>
        <dsp:cNvSpPr/>
      </dsp:nvSpPr>
      <dsp:spPr>
        <a:xfrm>
          <a:off x="1472506" y="1375709"/>
          <a:ext cx="187978" cy="1879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5D016C-D54A-1C41-99FF-ACCEEBE37792}">
      <dsp:nvSpPr>
        <dsp:cNvPr id="0" name=""/>
        <dsp:cNvSpPr/>
      </dsp:nvSpPr>
      <dsp:spPr>
        <a:xfrm>
          <a:off x="1660484"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45DB2A-C9F4-2346-8148-B0B413B3819D}">
      <dsp:nvSpPr>
        <dsp:cNvPr id="0" name=""/>
        <dsp:cNvSpPr/>
      </dsp:nvSpPr>
      <dsp:spPr>
        <a:xfrm>
          <a:off x="2212550" y="588825"/>
          <a:ext cx="1505635" cy="10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kumimoji="1" lang="en-US" altLang="ja-JP" sz="3000" kern="1200" dirty="0">
              <a:solidFill>
                <a:srgbClr val="58595B"/>
              </a:solidFill>
              <a:latin typeface="Gill Sans" charset="0"/>
              <a:ea typeface="Gill Sans" charset="0"/>
              <a:cs typeface="Gill Sans" charset="0"/>
            </a:rPr>
            <a:t>Publisher</a:t>
          </a:r>
          <a:endParaRPr kumimoji="1" lang="ja-JP" altLang="en-US" sz="3000" kern="1200" dirty="0">
            <a:solidFill>
              <a:srgbClr val="58595B"/>
            </a:solidFill>
            <a:latin typeface="Gill Sans" charset="0"/>
            <a:ea typeface="Gill Sans" charset="0"/>
            <a:cs typeface="Gill Sans" charset="0"/>
          </a:endParaRPr>
        </a:p>
      </dsp:txBody>
      <dsp:txXfrm>
        <a:off x="2212550" y="588825"/>
        <a:ext cx="1505635" cy="1053944"/>
      </dsp:txXfrm>
    </dsp:sp>
    <dsp:sp modelId="{05DF1DA2-9D21-9147-9CA7-9C2571603641}">
      <dsp:nvSpPr>
        <dsp:cNvPr id="0" name=""/>
        <dsp:cNvSpPr/>
      </dsp:nvSpPr>
      <dsp:spPr>
        <a:xfrm>
          <a:off x="2238884" y="2005939"/>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kumimoji="1" lang="en-US" altLang="ja-JP" sz="1600" kern="1200" dirty="0">
              <a:solidFill>
                <a:srgbClr val="58595B"/>
              </a:solidFill>
              <a:latin typeface="Gill Sans" charset="0"/>
              <a:ea typeface="Gill Sans" charset="0"/>
              <a:cs typeface="Gill Sans" charset="0"/>
            </a:rPr>
            <a:t>Embed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metadata</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when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manuscript</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accepted</a:t>
          </a:r>
          <a:endParaRPr kumimoji="1" lang="ja-JP" altLang="en-US" sz="1600" kern="1200" dirty="0">
            <a:solidFill>
              <a:srgbClr val="58595B"/>
            </a:solidFill>
            <a:latin typeface="Gill Sans" charset="0"/>
            <a:ea typeface="Gill Sans" charset="0"/>
            <a:cs typeface="Gill Sans" charset="0"/>
          </a:endParaRPr>
        </a:p>
      </dsp:txBody>
      <dsp:txXfrm>
        <a:off x="2238884" y="2005939"/>
        <a:ext cx="1505635" cy="928474"/>
      </dsp:txXfrm>
    </dsp:sp>
    <dsp:sp modelId="{713A7E42-6569-5A44-B426-1D4DFECB97C7}">
      <dsp:nvSpPr>
        <dsp:cNvPr id="0" name=""/>
        <dsp:cNvSpPr/>
      </dsp:nvSpPr>
      <dsp:spPr>
        <a:xfrm>
          <a:off x="3718185"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EA55DA4-FC12-DD49-B9E3-A5ECADE6E8A4}">
      <dsp:nvSpPr>
        <dsp:cNvPr id="0" name=""/>
        <dsp:cNvSpPr/>
      </dsp:nvSpPr>
      <dsp:spPr>
        <a:xfrm>
          <a:off x="4270252" y="588825"/>
          <a:ext cx="1505635" cy="10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kumimoji="1" lang="en-US" altLang="ja-JP" sz="3000" kern="1200" dirty="0" err="1">
              <a:solidFill>
                <a:srgbClr val="58595B"/>
              </a:solidFill>
              <a:latin typeface="Gill Sans" charset="0"/>
              <a:ea typeface="Gill Sans" charset="0"/>
              <a:cs typeface="Gill Sans" charset="0"/>
            </a:rPr>
            <a:t>Crossref</a:t>
          </a:r>
          <a:endParaRPr kumimoji="1" lang="ja-JP" altLang="en-US" sz="3000" kern="1200" dirty="0">
            <a:solidFill>
              <a:srgbClr val="58595B"/>
            </a:solidFill>
            <a:latin typeface="Gill Sans" charset="0"/>
            <a:ea typeface="Gill Sans" charset="0"/>
            <a:cs typeface="Gill Sans" charset="0"/>
          </a:endParaRPr>
        </a:p>
      </dsp:txBody>
      <dsp:txXfrm>
        <a:off x="4270252" y="588825"/>
        <a:ext cx="1505635" cy="1053944"/>
      </dsp:txXfrm>
    </dsp:sp>
    <dsp:sp modelId="{9853C4C2-8D26-BF4D-8685-C6E011AAD46F}">
      <dsp:nvSpPr>
        <dsp:cNvPr id="0" name=""/>
        <dsp:cNvSpPr/>
      </dsp:nvSpPr>
      <dsp:spPr>
        <a:xfrm>
          <a:off x="4243135" y="2106094"/>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kumimoji="1" lang="en-US" altLang="ja-JP" sz="1600" kern="1200" dirty="0">
              <a:solidFill>
                <a:srgbClr val="58595B"/>
              </a:solidFill>
              <a:latin typeface="Gill Sans" charset="0"/>
              <a:ea typeface="Gill Sans" charset="0"/>
              <a:cs typeface="Gill Sans" charset="0"/>
            </a:rPr>
            <a:t>Check</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the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metadata</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when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assigning</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DOIs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new</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publications</a:t>
          </a:r>
          <a:endParaRPr kumimoji="1" lang="ja-JP" altLang="en-US" sz="1600" kern="1200" dirty="0">
            <a:solidFill>
              <a:srgbClr val="58595B"/>
            </a:solidFill>
            <a:latin typeface="Gill Sans" charset="0"/>
            <a:ea typeface="Gill Sans" charset="0"/>
            <a:cs typeface="Gill Sans" charset="0"/>
          </a:endParaRPr>
        </a:p>
      </dsp:txBody>
      <dsp:txXfrm>
        <a:off x="4243135" y="2106094"/>
        <a:ext cx="1505635" cy="928474"/>
      </dsp:txXfrm>
    </dsp:sp>
    <dsp:sp modelId="{3C44E39B-9000-F742-86E2-F0FE12E0676D}">
      <dsp:nvSpPr>
        <dsp:cNvPr id="0" name=""/>
        <dsp:cNvSpPr/>
      </dsp:nvSpPr>
      <dsp:spPr>
        <a:xfrm>
          <a:off x="5775887" y="588313"/>
          <a:ext cx="552066" cy="1053954"/>
        </a:xfrm>
        <a:prstGeom prst="chevron">
          <a:avLst>
            <a:gd name="adj" fmla="val 62310"/>
          </a:avLst>
        </a:prstGeom>
        <a:gradFill rotWithShape="0">
          <a:gsLst>
            <a:gs pos="0">
              <a:schemeClr val="accent5">
                <a:tint val="60000"/>
                <a:hueOff val="0"/>
                <a:satOff val="0"/>
                <a:lumOff val="0"/>
                <a:alphaOff val="0"/>
                <a:satMod val="103000"/>
                <a:lumMod val="102000"/>
                <a:tint val="94000"/>
              </a:schemeClr>
            </a:gs>
            <a:gs pos="50000">
              <a:schemeClr val="accent5">
                <a:tint val="60000"/>
                <a:hueOff val="0"/>
                <a:satOff val="0"/>
                <a:lumOff val="0"/>
                <a:alphaOff val="0"/>
                <a:satMod val="110000"/>
                <a:lumMod val="100000"/>
                <a:shade val="100000"/>
              </a:schemeClr>
            </a:gs>
            <a:gs pos="100000">
              <a:schemeClr val="accent5">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D6DA81D-21C2-1644-B7C0-7DFF738E4374}">
      <dsp:nvSpPr>
        <dsp:cNvPr id="0" name=""/>
        <dsp:cNvSpPr/>
      </dsp:nvSpPr>
      <dsp:spPr>
        <a:xfrm>
          <a:off x="6440875" y="513543"/>
          <a:ext cx="1279789" cy="127978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kumimoji="1" lang="en-US" altLang="ja-JP" sz="2000" kern="1200" dirty="0">
              <a:solidFill>
                <a:srgbClr val="58595B"/>
              </a:solidFill>
              <a:latin typeface="Gill Sans" charset="0"/>
              <a:ea typeface="Gill Sans" charset="0"/>
              <a:cs typeface="Gill Sans" charset="0"/>
            </a:rPr>
            <a:t>ORCID</a:t>
          </a:r>
          <a:endParaRPr kumimoji="1" lang="ja-JP" altLang="en-US" sz="2000" kern="1200" dirty="0">
            <a:solidFill>
              <a:srgbClr val="58595B"/>
            </a:solidFill>
            <a:latin typeface="Gill Sans" charset="0"/>
            <a:ea typeface="Gill Sans" charset="0"/>
            <a:cs typeface="Gill Sans" charset="0"/>
          </a:endParaRPr>
        </a:p>
      </dsp:txBody>
      <dsp:txXfrm>
        <a:off x="6628296" y="700964"/>
        <a:ext cx="904947" cy="904947"/>
      </dsp:txXfrm>
    </dsp:sp>
    <dsp:sp modelId="{39923156-58AD-CF44-8488-441AC3BCECAC}">
      <dsp:nvSpPr>
        <dsp:cNvPr id="0" name=""/>
        <dsp:cNvSpPr/>
      </dsp:nvSpPr>
      <dsp:spPr>
        <a:xfrm>
          <a:off x="6334307" y="2111340"/>
          <a:ext cx="1505635" cy="928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kumimoji="1" lang="en-US" altLang="ja-JP" sz="1600" kern="1200" dirty="0">
              <a:solidFill>
                <a:srgbClr val="58595B"/>
              </a:solidFill>
              <a:latin typeface="Gill Sans" charset="0"/>
              <a:ea typeface="Gill Sans" charset="0"/>
              <a:cs typeface="Gill Sans" charset="0"/>
            </a:rPr>
            <a:t>Receive</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new</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publication</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info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from</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err="1">
              <a:solidFill>
                <a:srgbClr val="58595B"/>
              </a:solidFill>
              <a:latin typeface="Gill Sans" charset="0"/>
              <a:ea typeface="Gill Sans" charset="0"/>
              <a:cs typeface="Gill Sans" charset="0"/>
            </a:rPr>
            <a:t>Crossref</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and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add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to</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authors’</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ORCID</a:t>
          </a:r>
          <a:r>
            <a:rPr kumimoji="1" lang="ja-JP" altLang="en-US" sz="1600" kern="1200" dirty="0">
              <a:solidFill>
                <a:srgbClr val="58595B"/>
              </a:solidFill>
              <a:latin typeface="Gill Sans" charset="0"/>
              <a:ea typeface="Gill Sans" charset="0"/>
              <a:cs typeface="Gill Sans" charset="0"/>
            </a:rPr>
            <a:t> </a:t>
          </a:r>
          <a:r>
            <a:rPr kumimoji="1" lang="en-US" altLang="ja-JP" sz="1600" kern="1200" dirty="0">
              <a:solidFill>
                <a:srgbClr val="58595B"/>
              </a:solidFill>
              <a:latin typeface="Gill Sans" charset="0"/>
              <a:ea typeface="Gill Sans" charset="0"/>
              <a:cs typeface="Gill Sans" charset="0"/>
            </a:rPr>
            <a:t>records</a:t>
          </a:r>
          <a:endParaRPr kumimoji="1" lang="ja-JP" altLang="en-US" sz="1600" kern="1200" dirty="0">
            <a:solidFill>
              <a:srgbClr val="58595B"/>
            </a:solidFill>
            <a:latin typeface="Gill Sans" charset="0"/>
            <a:ea typeface="Gill Sans" charset="0"/>
            <a:cs typeface="Gill Sans" charset="0"/>
          </a:endParaRPr>
        </a:p>
      </dsp:txBody>
      <dsp:txXfrm>
        <a:off x="6334307" y="2111340"/>
        <a:ext cx="1505635" cy="9284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o Sans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o Sans Regular" charset="0"/>
              </a:defRPr>
            </a:lvl1pPr>
          </a:lstStyle>
          <a:p>
            <a:fld id="{9AEA05D3-0A7F-5F4D-BB7C-DBF6E4CEF7A2}" type="datetimeFigureOut">
              <a:rPr lang="en-US" smtClean="0"/>
              <a:pPr/>
              <a:t>12/12/18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o Sans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o Sans Regular" charset="0"/>
              </a:defRPr>
            </a:lvl1pPr>
          </a:lstStyle>
          <a:p>
            <a:fld id="{AE59D601-AF15-3F4C-8135-C3EF165E44D4}" type="slidenum">
              <a:rPr lang="en-US" smtClean="0"/>
              <a:pPr/>
              <a:t>‹#›</a:t>
            </a:fld>
            <a:endParaRPr lang="en-US" dirty="0"/>
          </a:p>
        </p:txBody>
      </p:sp>
    </p:spTree>
    <p:extLst>
      <p:ext uri="{BB962C8B-B14F-4D97-AF65-F5344CB8AC3E}">
        <p14:creationId xmlns:p14="http://schemas.microsoft.com/office/powerpoint/2010/main" val="131821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oto Sans Regular" charset="0"/>
        <a:ea typeface="+mn-ea"/>
        <a:cs typeface="+mn-cs"/>
      </a:defRPr>
    </a:lvl1pPr>
    <a:lvl2pPr marL="457200" algn="l" defTabSz="914400" rtl="0" eaLnBrk="1" latinLnBrk="0" hangingPunct="1">
      <a:defRPr sz="1200" b="0" i="0" kern="1200">
        <a:solidFill>
          <a:schemeClr val="tx1"/>
        </a:solidFill>
        <a:latin typeface="Noto Sans Regular" charset="0"/>
        <a:ea typeface="+mn-ea"/>
        <a:cs typeface="+mn-cs"/>
      </a:defRPr>
    </a:lvl2pPr>
    <a:lvl3pPr marL="914400" algn="l" defTabSz="914400" rtl="0" eaLnBrk="1" latinLnBrk="0" hangingPunct="1">
      <a:defRPr sz="1200" b="0" i="0" kern="1200">
        <a:solidFill>
          <a:schemeClr val="tx1"/>
        </a:solidFill>
        <a:latin typeface="Noto Sans Regular" charset="0"/>
        <a:ea typeface="+mn-ea"/>
        <a:cs typeface="+mn-cs"/>
      </a:defRPr>
    </a:lvl3pPr>
    <a:lvl4pPr marL="1371600" algn="l" defTabSz="914400" rtl="0" eaLnBrk="1" latinLnBrk="0" hangingPunct="1">
      <a:defRPr sz="1200" b="0" i="0" kern="1200">
        <a:solidFill>
          <a:schemeClr val="tx1"/>
        </a:solidFill>
        <a:latin typeface="Noto Sans Regular" charset="0"/>
        <a:ea typeface="+mn-ea"/>
        <a:cs typeface="+mn-cs"/>
      </a:defRPr>
    </a:lvl4pPr>
    <a:lvl5pPr marL="1828800" algn="l" defTabSz="914400" rtl="0" eaLnBrk="1" latinLnBrk="0" hangingPunct="1">
      <a:defRPr sz="1200" b="0" i="0" kern="1200">
        <a:solidFill>
          <a:schemeClr val="tx1"/>
        </a:solidFill>
        <a:latin typeface="Noto Sans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5D0999-C69C-4B52-9457-B8D18FFFA4FA}" type="slidenum">
              <a:rPr lang="en-US" smtClean="0"/>
              <a:pPr/>
              <a:t>5</a:t>
            </a:fld>
            <a:endParaRPr lang="en-US"/>
          </a:p>
        </p:txBody>
      </p:sp>
    </p:spTree>
    <p:extLst>
      <p:ext uri="{BB962C8B-B14F-4D97-AF65-F5344CB8AC3E}">
        <p14:creationId xmlns:p14="http://schemas.microsoft.com/office/powerpoint/2010/main" val="300656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3105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92268-41D7-FB41-BD10-D8AF763BE4FC}" type="slidenum">
              <a:rPr lang="fr-FR" smtClean="0"/>
              <a:pPr>
                <a:defRPr/>
              </a:pPr>
              <a:t>20</a:t>
            </a:fld>
            <a:endParaRPr lang="fr-FR"/>
          </a:p>
        </p:txBody>
      </p:sp>
    </p:spTree>
    <p:extLst>
      <p:ext uri="{BB962C8B-B14F-4D97-AF65-F5344CB8AC3E}">
        <p14:creationId xmlns:p14="http://schemas.microsoft.com/office/powerpoint/2010/main" val="270590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92268-41D7-FB41-BD10-D8AF763BE4FC}" type="slidenum">
              <a:rPr lang="fr-FR" smtClean="0"/>
              <a:pPr>
                <a:defRPr/>
              </a:pPr>
              <a:t>21</a:t>
            </a:fld>
            <a:endParaRPr lang="fr-FR"/>
          </a:p>
        </p:txBody>
      </p:sp>
    </p:spTree>
    <p:extLst>
      <p:ext uri="{BB962C8B-B14F-4D97-AF65-F5344CB8AC3E}">
        <p14:creationId xmlns:p14="http://schemas.microsoft.com/office/powerpoint/2010/main" val="389329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the researchers that benefit greatly from ORCID</a:t>
            </a:r>
            <a:r>
              <a:rPr lang="en-US" baseline="0" dirty="0"/>
              <a:t> iDs. They can use them throughout their career, and can already use them to distinguish themselves in publications and grants. And many are starting to see the benefits of using ORCID records in outcome tracking. For example, researchers in Portugal who receive federal funding provide their ORCID iD, and benefit from coordinated outcomes reporting by using the ORCID registry as a hub.</a:t>
            </a:r>
            <a:endParaRPr lang="en-US" dirty="0"/>
          </a:p>
        </p:txBody>
      </p:sp>
      <p:sp>
        <p:nvSpPr>
          <p:cNvPr id="4" name="Slide Number Placeholder 3"/>
          <p:cNvSpPr>
            <a:spLocks noGrp="1"/>
          </p:cNvSpPr>
          <p:nvPr>
            <p:ph type="sldNum" sz="quarter" idx="10"/>
          </p:nvPr>
        </p:nvSpPr>
        <p:spPr/>
        <p:txBody>
          <a:bodyPr/>
          <a:lstStyle/>
          <a:p>
            <a:pPr>
              <a:defRPr/>
            </a:pPr>
            <a:fld id="{00F92268-41D7-FB41-BD10-D8AF763BE4FC}" type="slidenum">
              <a:rPr lang="fr-FR" smtClean="0"/>
              <a:pPr>
                <a:defRPr/>
              </a:pPr>
              <a:t>22</a:t>
            </a:fld>
            <a:endParaRPr lang="fr-FR"/>
          </a:p>
        </p:txBody>
      </p:sp>
    </p:spTree>
    <p:extLst>
      <p:ext uri="{BB962C8B-B14F-4D97-AF65-F5344CB8AC3E}">
        <p14:creationId xmlns:p14="http://schemas.microsoft.com/office/powerpoint/2010/main" val="158192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92268-41D7-FB41-BD10-D8AF763BE4FC}" type="slidenum">
              <a:rPr lang="fr-FR" smtClean="0"/>
              <a:pPr>
                <a:defRPr/>
              </a:pPr>
              <a:t>24</a:t>
            </a:fld>
            <a:endParaRPr lang="fr-FR"/>
          </a:p>
        </p:txBody>
      </p:sp>
    </p:spTree>
    <p:extLst>
      <p:ext uri="{BB962C8B-B14F-4D97-AF65-F5344CB8AC3E}">
        <p14:creationId xmlns:p14="http://schemas.microsoft.com/office/powerpoint/2010/main" val="354553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25</a:t>
            </a:fld>
            <a:endParaRPr lang="en-US"/>
          </a:p>
        </p:txBody>
      </p:sp>
    </p:spTree>
    <p:extLst>
      <p:ext uri="{BB962C8B-B14F-4D97-AF65-F5344CB8AC3E}">
        <p14:creationId xmlns:p14="http://schemas.microsoft.com/office/powerpoint/2010/main" val="33134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36</a:t>
            </a:fld>
            <a:endParaRPr lang="en-US"/>
          </a:p>
        </p:txBody>
      </p:sp>
    </p:spTree>
    <p:extLst>
      <p:ext uri="{BB962C8B-B14F-4D97-AF65-F5344CB8AC3E}">
        <p14:creationId xmlns:p14="http://schemas.microsoft.com/office/powerpoint/2010/main" val="46179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de-DE" altLang="ja-JP" dirty="0"/>
              <a:t>http://</a:t>
            </a:r>
            <a:r>
              <a:rPr kumimoji="1" lang="de-DE" altLang="ja-JP" dirty="0" err="1"/>
              <a:t>www.tandfonline.com</a:t>
            </a:r>
            <a:r>
              <a:rPr kumimoji="1" lang="de-DE" altLang="ja-JP" dirty="0"/>
              <a:t>/</a:t>
            </a:r>
            <a:r>
              <a:rPr kumimoji="1" lang="de-DE" altLang="ja-JP" dirty="0" err="1"/>
              <a:t>doi</a:t>
            </a:r>
            <a:r>
              <a:rPr kumimoji="1" lang="de-DE" altLang="ja-JP" dirty="0"/>
              <a:t>/</a:t>
            </a:r>
            <a:r>
              <a:rPr kumimoji="1" lang="de-DE" altLang="ja-JP" dirty="0" err="1"/>
              <a:t>pdf</a:t>
            </a:r>
            <a:r>
              <a:rPr kumimoji="1" lang="de-DE" altLang="ja-JP" dirty="0"/>
              <a:t>/10.1080/02640414.2015.1123284</a:t>
            </a:r>
            <a:endParaRPr kumimoji="1" lang="ja-JP" altLang="en-US" dirty="0"/>
          </a:p>
        </p:txBody>
      </p:sp>
      <p:sp>
        <p:nvSpPr>
          <p:cNvPr id="4" name="スライド番号プレースホルダー 3"/>
          <p:cNvSpPr>
            <a:spLocks noGrp="1"/>
          </p:cNvSpPr>
          <p:nvPr>
            <p:ph type="sldNum" sz="quarter" idx="10"/>
          </p:nvPr>
        </p:nvSpPr>
        <p:spPr/>
        <p:txBody>
          <a:bodyPr/>
          <a:lstStyle/>
          <a:p>
            <a:fld id="{544127DA-194F-8448-8E3F-FD22FD1C5D2F}" type="slidenum">
              <a:rPr lang="en-US" smtClean="0"/>
              <a:t>43</a:t>
            </a:fld>
            <a:endParaRPr lang="en-US"/>
          </a:p>
        </p:txBody>
      </p:sp>
    </p:spTree>
    <p:extLst>
      <p:ext uri="{BB962C8B-B14F-4D97-AF65-F5344CB8AC3E}">
        <p14:creationId xmlns:p14="http://schemas.microsoft.com/office/powerpoint/2010/main" val="3719281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3" name="Shape 132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dirty="0">
                <a:solidFill>
                  <a:schemeClr val="dk1"/>
                </a:solidFill>
                <a:latin typeface="Calibri"/>
                <a:ea typeface="Calibri"/>
                <a:cs typeface="Calibri"/>
                <a:sym typeface="Calibri"/>
              </a:rPr>
              <a:t>While there are a lot of works (publications and other types of research contribution) connected to ORCID records - over 10m unique DOIs - only around a quarter of records have a publication of other work connected to them. The ask for publishers is to assert - add a validated connection - to their researchers’  publications. As you saw, there are lots of ways for researchers to add works to their records including using our Search &amp; Link wizards and via auto-update, so we expect that this number will continue to increase.</a:t>
            </a:r>
            <a:endParaRPr lang="es-ES_tradnl" sz="1200" dirty="0">
              <a:solidFill>
                <a:schemeClr val="dk1"/>
              </a:solidFill>
              <a:latin typeface="Calibri"/>
              <a:ea typeface="Calibri"/>
              <a:cs typeface="Calibri"/>
              <a:sym typeface="Calibri"/>
            </a:endParaRPr>
          </a:p>
          <a:p>
            <a:pPr marL="158750" indent="0">
              <a:buNone/>
            </a:pPr>
            <a:r>
              <a:rPr lang="es-ES" sz="1100" b="0" i="0" u="none" strike="noStrike" cap="none" baseline="0" dirty="0" err="1">
                <a:solidFill>
                  <a:srgbClr val="000000"/>
                </a:solidFill>
                <a:latin typeface="Arial"/>
                <a:ea typeface="Arial"/>
                <a:cs typeface="Arial"/>
                <a:sym typeface="Arial"/>
              </a:rPr>
              <a:t>When</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researchers</a:t>
            </a:r>
            <a:r>
              <a:rPr lang="es-ES" sz="1100" b="0" i="0" u="none" strike="noStrike" cap="none" baseline="0" dirty="0">
                <a:solidFill>
                  <a:srgbClr val="000000"/>
                </a:solidFill>
                <a:latin typeface="Arial"/>
                <a:ea typeface="Arial"/>
                <a:cs typeface="Arial"/>
                <a:sym typeface="Arial"/>
              </a:rPr>
              <a:t> share </a:t>
            </a:r>
            <a:r>
              <a:rPr lang="es-ES" sz="1100" b="0" i="0" u="none" strike="noStrike" cap="none" baseline="0" dirty="0" err="1">
                <a:solidFill>
                  <a:srgbClr val="000000"/>
                </a:solidFill>
                <a:latin typeface="Arial"/>
                <a:ea typeface="Arial"/>
                <a:cs typeface="Arial"/>
                <a:sym typeface="Arial"/>
              </a:rPr>
              <a:t>their</a:t>
            </a:r>
            <a:r>
              <a:rPr lang="es-ES" sz="1100" b="0" i="0" u="none" strike="noStrike" cap="none" baseline="0" dirty="0">
                <a:solidFill>
                  <a:srgbClr val="000000"/>
                </a:solidFill>
                <a:latin typeface="Arial"/>
                <a:ea typeface="Arial"/>
                <a:cs typeface="Arial"/>
                <a:sym typeface="Arial"/>
              </a:rPr>
              <a:t> ORCID </a:t>
            </a:r>
            <a:r>
              <a:rPr lang="es-ES" sz="1100" b="0" i="0" u="none" strike="noStrike" cap="none" baseline="0" dirty="0" err="1">
                <a:solidFill>
                  <a:srgbClr val="000000"/>
                </a:solidFill>
                <a:latin typeface="Arial"/>
                <a:ea typeface="Arial"/>
                <a:cs typeface="Arial"/>
                <a:sym typeface="Arial"/>
              </a:rPr>
              <a:t>iD</a:t>
            </a:r>
            <a:r>
              <a:rPr lang="es-ES" sz="1100" b="0" i="0" u="none" strike="noStrike" cap="none" baseline="0" dirty="0">
                <a:solidFill>
                  <a:srgbClr val="000000"/>
                </a:solidFill>
                <a:latin typeface="Arial"/>
                <a:ea typeface="Arial"/>
                <a:cs typeface="Arial"/>
                <a:sym typeface="Arial"/>
              </a:rPr>
              <a:t> as they are </a:t>
            </a:r>
            <a:r>
              <a:rPr lang="es-ES" sz="1100" b="0" i="0" u="none" strike="noStrike" cap="none" baseline="0" dirty="0" err="1">
                <a:solidFill>
                  <a:srgbClr val="000000"/>
                </a:solidFill>
                <a:latin typeface="Arial"/>
                <a:ea typeface="Arial"/>
                <a:cs typeface="Arial"/>
                <a:sym typeface="Arial"/>
              </a:rPr>
              <a:t>submitting</a:t>
            </a:r>
            <a:r>
              <a:rPr lang="es-ES" sz="1100" b="0" i="0" u="none" strike="noStrike" cap="none" baseline="0" dirty="0">
                <a:solidFill>
                  <a:srgbClr val="000000"/>
                </a:solidFill>
                <a:latin typeface="Arial"/>
                <a:ea typeface="Arial"/>
                <a:cs typeface="Arial"/>
                <a:sym typeface="Arial"/>
              </a:rPr>
              <a:t> a </a:t>
            </a:r>
            <a:r>
              <a:rPr lang="es-ES" sz="1100" b="0" i="0" u="none" strike="noStrike" cap="none" baseline="0" dirty="0" err="1">
                <a:solidFill>
                  <a:srgbClr val="000000"/>
                </a:solidFill>
                <a:latin typeface="Arial"/>
                <a:ea typeface="Arial"/>
                <a:cs typeface="Arial"/>
                <a:sym typeface="Arial"/>
              </a:rPr>
              <a:t>paper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or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dataset</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or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book</a:t>
            </a:r>
            <a:r>
              <a:rPr lang="es-ES" sz="1100" b="0" i="0" u="none" strike="noStrike" cap="none" baseline="0" dirty="0">
                <a:solidFill>
                  <a:srgbClr val="000000"/>
                </a:solidFill>
                <a:latin typeface="Arial"/>
                <a:ea typeface="Arial"/>
                <a:cs typeface="Arial"/>
                <a:sym typeface="Arial"/>
              </a:rPr>
              <a:t>) …. </a:t>
            </a:r>
            <a:r>
              <a:rPr lang="es-ES" sz="1100" b="0" i="0" u="none" strike="noStrike" cap="none" baseline="0" dirty="0" err="1">
                <a:solidFill>
                  <a:srgbClr val="000000"/>
                </a:solidFill>
                <a:latin typeface="Arial"/>
                <a:ea typeface="Arial"/>
                <a:cs typeface="Arial"/>
                <a:sym typeface="Arial"/>
              </a:rPr>
              <a:t>Publishers</a:t>
            </a:r>
            <a:r>
              <a:rPr lang="es-ES" sz="1100" b="0" i="0" u="none" strike="noStrike" cap="none" baseline="0" dirty="0">
                <a:solidFill>
                  <a:srgbClr val="000000"/>
                </a:solidFill>
                <a:latin typeface="Arial"/>
                <a:ea typeface="Arial"/>
                <a:cs typeface="Arial"/>
                <a:sym typeface="Arial"/>
              </a:rPr>
              <a:t> can </a:t>
            </a:r>
            <a:r>
              <a:rPr lang="es-ES" sz="1100" b="0" i="0" u="none" strike="noStrike" cap="none" baseline="0" dirty="0" err="1">
                <a:solidFill>
                  <a:srgbClr val="000000"/>
                </a:solidFill>
                <a:latin typeface="Arial"/>
                <a:ea typeface="Arial"/>
                <a:cs typeface="Arial"/>
                <a:sym typeface="Arial"/>
              </a:rPr>
              <a:t>push</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article</a:t>
            </a:r>
            <a:r>
              <a:rPr lang="es-ES" sz="1100" b="0" i="0" u="none" strike="noStrike" cap="none" baseline="0" dirty="0">
                <a:solidFill>
                  <a:srgbClr val="000000"/>
                </a:solidFill>
                <a:latin typeface="Arial"/>
                <a:ea typeface="Arial"/>
                <a:cs typeface="Arial"/>
                <a:sym typeface="Arial"/>
              </a:rPr>
              <a:t> and </a:t>
            </a:r>
            <a:r>
              <a:rPr lang="es-ES" sz="1100" b="0" i="0" u="none" strike="noStrike" cap="none" baseline="0" dirty="0" err="1">
                <a:solidFill>
                  <a:srgbClr val="000000"/>
                </a:solidFill>
                <a:latin typeface="Arial"/>
                <a:ea typeface="Arial"/>
                <a:cs typeface="Arial"/>
                <a:sym typeface="Arial"/>
              </a:rPr>
              <a:t>book</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information</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to</a:t>
            </a:r>
            <a:r>
              <a:rPr lang="es-ES" sz="1100" b="0" i="0" u="none" strike="noStrike" cap="none" baseline="0" dirty="0">
                <a:solidFill>
                  <a:srgbClr val="000000"/>
                </a:solidFill>
                <a:latin typeface="Arial"/>
                <a:ea typeface="Arial"/>
                <a:cs typeface="Arial"/>
                <a:sym typeface="Arial"/>
              </a:rPr>
              <a:t> the ORCID </a:t>
            </a:r>
            <a:r>
              <a:rPr lang="es-ES" sz="1100" b="0" i="0" u="none" strike="noStrike" cap="none" baseline="0" dirty="0" err="1">
                <a:solidFill>
                  <a:srgbClr val="000000"/>
                </a:solidFill>
                <a:latin typeface="Arial"/>
                <a:ea typeface="Arial"/>
                <a:cs typeface="Arial"/>
                <a:sym typeface="Arial"/>
              </a:rPr>
              <a:t>registry</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making</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it</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easier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for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researchers</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to</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keep</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their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profile</a:t>
            </a:r>
            <a:r>
              <a:rPr lang="es-ES" sz="1100" b="0" i="0" u="none" strike="noStrike" cap="none" baseline="0" dirty="0">
                <a:solidFill>
                  <a:srgbClr val="000000"/>
                </a:solidFill>
                <a:latin typeface="Arial"/>
                <a:ea typeface="Arial"/>
                <a:cs typeface="Arial"/>
                <a:sym typeface="Arial"/>
              </a:rPr>
              <a:t> and </a:t>
            </a:r>
            <a:r>
              <a:rPr lang="es-ES" sz="1100" b="0" i="0" u="none" strike="noStrike" cap="none" baseline="0" dirty="0" err="1">
                <a:solidFill>
                  <a:srgbClr val="000000"/>
                </a:solidFill>
                <a:latin typeface="Arial"/>
                <a:ea typeface="Arial"/>
                <a:cs typeface="Arial"/>
                <a:sym typeface="Arial"/>
              </a:rPr>
              <a:t>their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university</a:t>
            </a:r>
            <a:r>
              <a:rPr lang="es-ES" sz="1100" b="0" i="0" u="none" strike="noStrike" cap="none" baseline="0" dirty="0">
                <a:solidFill>
                  <a:srgbClr val="000000"/>
                </a:solidFill>
                <a:latin typeface="Arial"/>
                <a:ea typeface="Arial"/>
                <a:cs typeface="Arial"/>
                <a:sym typeface="Arial"/>
              </a:rPr>
              <a:t> and </a:t>
            </a:r>
            <a:r>
              <a:rPr lang="es-ES" sz="1100" b="0" i="0" u="none" strike="noStrike" cap="none" baseline="0" dirty="0" err="1">
                <a:solidFill>
                  <a:srgbClr val="000000"/>
                </a:solidFill>
                <a:latin typeface="Arial"/>
                <a:ea typeface="Arial"/>
                <a:cs typeface="Arial"/>
                <a:sym typeface="Arial"/>
              </a:rPr>
              <a:t>their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funder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updated</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on</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their</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recent</a:t>
            </a:r>
            <a:r>
              <a:rPr lang="es-ES" sz="1100" b="0" i="0" u="none" strike="noStrike" cap="none" baseline="0" dirty="0">
                <a:solidFill>
                  <a:srgbClr val="000000"/>
                </a:solidFill>
                <a:latin typeface="Arial"/>
                <a:ea typeface="Arial"/>
                <a:cs typeface="Arial"/>
                <a:sym typeface="Arial"/>
              </a:rPr>
              <a:t> </a:t>
            </a:r>
            <a:r>
              <a:rPr lang="es-ES" sz="1100" b="0" i="0" u="none" strike="noStrike" cap="none" baseline="0" dirty="0" err="1">
                <a:solidFill>
                  <a:srgbClr val="000000"/>
                </a:solidFill>
                <a:latin typeface="Arial"/>
                <a:ea typeface="Arial"/>
                <a:cs typeface="Arial"/>
                <a:sym typeface="Arial"/>
              </a:rPr>
              <a:t>work</a:t>
            </a:r>
            <a:r>
              <a:rPr lang="es-ES" sz="1100" b="0" i="0" u="none" strike="noStrike" cap="none" baseline="0" dirty="0">
                <a:solidFill>
                  <a:srgbClr val="000000"/>
                </a:solidFill>
                <a:latin typeface="Arial"/>
                <a:ea typeface="Arial"/>
                <a:cs typeface="Arial"/>
                <a:sym typeface="Arial"/>
              </a:rPr>
              <a:t>.</a:t>
            </a:r>
            <a:endParaRPr sz="1200" b="0" i="0" u="none" strike="noStrike" cap="none" dirty="0">
              <a:solidFill>
                <a:schemeClr val="dk1"/>
              </a:solidFill>
              <a:latin typeface="Calibri"/>
              <a:ea typeface="Calibri"/>
              <a:cs typeface="Calibri"/>
              <a:sym typeface="Calibri"/>
            </a:endParaRPr>
          </a:p>
        </p:txBody>
      </p:sp>
      <p:sp>
        <p:nvSpPr>
          <p:cNvPr id="1324" name="Shape 132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782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Shape 63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640" name="Shape 640"/>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1751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7</a:t>
            </a:fld>
            <a:endParaRPr lang="en-US"/>
          </a:p>
        </p:txBody>
      </p:sp>
    </p:spTree>
    <p:extLst>
      <p:ext uri="{BB962C8B-B14F-4D97-AF65-F5344CB8AC3E}">
        <p14:creationId xmlns:p14="http://schemas.microsoft.com/office/powerpoint/2010/main" val="220962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1" i="0" u="none" strike="noStrike" cap="none" dirty="0">
              <a:solidFill>
                <a:schemeClr val="dk1"/>
              </a:solidFill>
              <a:latin typeface="Calibri"/>
              <a:ea typeface="Calibri"/>
              <a:cs typeface="Calibri"/>
              <a:sym typeface="Calibri"/>
            </a:endParaRPr>
          </a:p>
        </p:txBody>
      </p:sp>
      <p:sp>
        <p:nvSpPr>
          <p:cNvPr id="1482" name="Shape 14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2927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Shape 146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Related to those data security basics are our user-based permissions - or scopes - which your members will need to request in order to interact with their researchers’ ORCID records</a:t>
            </a:r>
            <a:endParaRPr/>
          </a:p>
        </p:txBody>
      </p:sp>
      <p:sp>
        <p:nvSpPr>
          <p:cNvPr id="1465" name="Shape 14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682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Shape 158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p:txBody>
      </p:sp>
      <p:sp>
        <p:nvSpPr>
          <p:cNvPr id="1581" name="Shape 15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465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Shape 171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dirty="0"/>
              <a:t>If they’re using a system that has already enabled ORCID, implementing it at their organization is very quick and easy. Typically, they will just need to request production credentials from us and share these with their vendor. They’ll automatically meet the technical requirements for one or more Collect &amp; Connect badges and you can help them get those badges by ensuring they also meet the other requirements. </a:t>
            </a:r>
            <a:endParaRPr dirty="0"/>
          </a:p>
          <a:p>
            <a:pPr marL="0" lvl="0" indent="0">
              <a:spcBef>
                <a:spcPts val="0"/>
              </a:spcBef>
              <a:spcAft>
                <a:spcPts val="0"/>
              </a:spcAft>
              <a:buNone/>
            </a:pPr>
            <a:endParaRPr dirty="0"/>
          </a:p>
          <a:p>
            <a:pPr marL="0" lvl="0" indent="0">
              <a:spcBef>
                <a:spcPts val="0"/>
              </a:spcBef>
              <a:spcAft>
                <a:spcPts val="0"/>
              </a:spcAft>
              <a:buNone/>
            </a:pPr>
            <a:r>
              <a:rPr lang="en" dirty="0"/>
              <a:t>To date, research institutions are mostly using ORCID in their CRIS system/Research Information Management systems, and in their institutional repositories, so we will focus on those systems. However, some institutions are starting to look at implementing ORCID in other systems, such as their HR or Electronic Thesis and Dissertation systems. Please do gather information about these systems too, so that we can work with our community to encourage them to enable ORCID in future.</a:t>
            </a:r>
            <a:endParaRPr dirty="0"/>
          </a:p>
        </p:txBody>
      </p:sp>
      <p:sp>
        <p:nvSpPr>
          <p:cNvPr id="1711" name="Shape 17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86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Shape 17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1" name="Shape 17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Five ORCID member organization CRIS systems  (highlighted in green on the next two slides) have integrated ORCID as well as a couple of non-member vendors.</a:t>
            </a:r>
            <a:endParaRPr/>
          </a:p>
        </p:txBody>
      </p:sp>
    </p:spTree>
    <p:extLst>
      <p:ext uri="{BB962C8B-B14F-4D97-AF65-F5344CB8AC3E}">
        <p14:creationId xmlns:p14="http://schemas.microsoft.com/office/powerpoint/2010/main" val="3640802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Shape 17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9" name="Shape 17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S_tradnl" dirty="0" err="1"/>
              <a:t>Some</a:t>
            </a:r>
            <a:r>
              <a:rPr lang="es-ES_tradnl" dirty="0"/>
              <a:t> </a:t>
            </a:r>
            <a:r>
              <a:rPr lang="en" dirty="0"/>
              <a:t>members will want to use ORCID in their own custom integrations - existing or future. Inevitably, this will be a longer and more complex process, but it will enable them to implement ORCID in a way that really works for them and their researchers. There are some great examples of existing custom integrations that we encourage you to share with any members that are planning to build their own and we’d also be happy to put you - and/or your members - in touch with other organizations that have gone this route.</a:t>
            </a:r>
            <a:endParaRPr dirty="0"/>
          </a:p>
          <a:p>
            <a:pPr marL="0" lvl="0" indent="0">
              <a:spcBef>
                <a:spcPts val="0"/>
              </a:spcBef>
              <a:spcAft>
                <a:spcPts val="0"/>
              </a:spcAft>
              <a:buNone/>
            </a:pPr>
            <a:endParaRPr dirty="0"/>
          </a:p>
          <a:p>
            <a:pPr marL="0" lvl="0" indent="0" rtl="0">
              <a:spcBef>
                <a:spcPts val="0"/>
              </a:spcBef>
              <a:spcAft>
                <a:spcPts val="0"/>
              </a:spcAft>
              <a:buNone/>
            </a:pPr>
            <a:r>
              <a:rPr lang="en" dirty="0"/>
              <a:t>In the meantime, this is a high-level checklist - there’s a lot more detail about workflows, touchpoints, and technical documentation on members.orcid.org. Please be sure that you familiarize yourself with this information and that members planning to build their own integration do so too. We will provide additional support for the first one or two of these integrations being built by your members [OK - OR DO WE NEED MORE HERE/SEPARATE TRAINING?]</a:t>
            </a:r>
            <a:endParaRPr dirty="0"/>
          </a:p>
        </p:txBody>
      </p:sp>
    </p:spTree>
    <p:extLst>
      <p:ext uri="{BB962C8B-B14F-4D97-AF65-F5344CB8AC3E}">
        <p14:creationId xmlns:p14="http://schemas.microsoft.com/office/powerpoint/2010/main" val="3403775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Shape 2040"/>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1" name="Shape 20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4902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Shape 200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a:t>In late 2017 we launched a new suite of outreach resources that organizations can use to engage with their researchers, as well as revamping our resources for researchers themselves. You can get to all this information from the ORCID help page (orcid.org/help)</a:t>
            </a:r>
            <a:endParaRPr/>
          </a:p>
        </p:txBody>
      </p:sp>
      <p:sp>
        <p:nvSpPr>
          <p:cNvPr id="2005" name="Shape 20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6935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Shape 201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1200"/>
              <a:t>T</a:t>
            </a:r>
            <a:r>
              <a:rPr lang="en" sz="1200">
                <a:solidFill>
                  <a:srgbClr val="333333"/>
                </a:solidFill>
                <a:highlight>
                  <a:srgbClr val="FFFFFF"/>
                </a:highlight>
              </a:rPr>
              <a:t>hese are mostly designed w/ a research institution in mind</a:t>
            </a:r>
            <a:endParaRPr sz="1200"/>
          </a:p>
        </p:txBody>
      </p:sp>
      <p:sp>
        <p:nvSpPr>
          <p:cNvPr id="2011" name="Shape 2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597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5320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11</a:t>
            </a:fld>
            <a:endParaRPr lang="en-US"/>
          </a:p>
        </p:txBody>
      </p:sp>
    </p:spTree>
    <p:extLst>
      <p:ext uri="{BB962C8B-B14F-4D97-AF65-F5344CB8AC3E}">
        <p14:creationId xmlns:p14="http://schemas.microsoft.com/office/powerpoint/2010/main" val="1678027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9657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EE3F88-C90F-9F4B-892D-AE174DFCFF62}" type="slidenum">
              <a:rPr kumimoji="1" lang="ja-JP" altLang="en-US" smtClean="0"/>
              <a:t>13</a:t>
            </a:fld>
            <a:endParaRPr kumimoji="1" lang="ja-JP" altLang="en-US"/>
          </a:p>
        </p:txBody>
      </p:sp>
    </p:spTree>
    <p:extLst>
      <p:ext uri="{BB962C8B-B14F-4D97-AF65-F5344CB8AC3E}">
        <p14:creationId xmlns:p14="http://schemas.microsoft.com/office/powerpoint/2010/main" val="3509942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BEE3F88-C90F-9F4B-892D-AE174DFCFF62}" type="slidenum">
              <a:rPr kumimoji="1" lang="ja-JP" altLang="en-US" smtClean="0"/>
              <a:t>14</a:t>
            </a:fld>
            <a:endParaRPr kumimoji="1" lang="ja-JP" altLang="en-US"/>
          </a:p>
        </p:txBody>
      </p:sp>
    </p:spTree>
    <p:extLst>
      <p:ext uri="{BB962C8B-B14F-4D97-AF65-F5344CB8AC3E}">
        <p14:creationId xmlns:p14="http://schemas.microsoft.com/office/powerpoint/2010/main" val="42887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4127DA-194F-8448-8E3F-FD22FD1C5D2F}" type="slidenum">
              <a:rPr lang="en-US" smtClean="0"/>
              <a:t>17</a:t>
            </a:fld>
            <a:endParaRPr lang="en-US"/>
          </a:p>
        </p:txBody>
      </p:sp>
    </p:spTree>
    <p:extLst>
      <p:ext uri="{BB962C8B-B14F-4D97-AF65-F5344CB8AC3E}">
        <p14:creationId xmlns:p14="http://schemas.microsoft.com/office/powerpoint/2010/main" val="211897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GB"/>
              <a:t>Credit card analogy.</a:t>
            </a:r>
          </a:p>
        </p:txBody>
      </p:sp>
    </p:spTree>
    <p:extLst>
      <p:ext uri="{BB962C8B-B14F-4D97-AF65-F5344CB8AC3E}">
        <p14:creationId xmlns:p14="http://schemas.microsoft.com/office/powerpoint/2010/main" val="310561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2926000" y="4156011"/>
            <a:ext cx="8574537" cy="477478"/>
          </a:xfrm>
          <a:prstGeom prst="rect">
            <a:avLst/>
          </a:prstGeom>
        </p:spPr>
        <p:txBody>
          <a:bodyPr/>
          <a:lstStyle>
            <a:lvl1pPr marL="0" indent="0" algn="r">
              <a:buFontTx/>
              <a:buNone/>
              <a:defRPr b="0" i="0" cap="all" spc="90" baseline="0">
                <a:solidFill>
                  <a:schemeClr val="bg1"/>
                </a:solidFill>
                <a:latin typeface="Noto Sans" charset="0"/>
                <a:ea typeface="Noto Sans" charset="0"/>
                <a:cs typeface="Noto Sans" charset="0"/>
              </a:defRPr>
            </a:lvl1pPr>
          </a:lstStyle>
          <a:p>
            <a:pPr lvl="0"/>
            <a:r>
              <a:rPr lang="en-US" dirty="0"/>
              <a:t>Click to edit Header A</a:t>
            </a:r>
          </a:p>
        </p:txBody>
      </p:sp>
      <p:sp>
        <p:nvSpPr>
          <p:cNvPr id="5" name="Text Placeholder 5"/>
          <p:cNvSpPr>
            <a:spLocks noGrp="1"/>
          </p:cNvSpPr>
          <p:nvPr>
            <p:ph type="body" sz="quarter" idx="11" hasCustomPrompt="1"/>
          </p:nvPr>
        </p:nvSpPr>
        <p:spPr>
          <a:xfrm>
            <a:off x="2926000" y="4577179"/>
            <a:ext cx="8580200" cy="263974"/>
          </a:xfrm>
          <a:prstGeom prst="rect">
            <a:avLst/>
          </a:prstGeom>
        </p:spPr>
        <p:txBody>
          <a:bodyPr/>
          <a:lstStyle>
            <a:lvl1pPr marL="0" indent="0" algn="r">
              <a:buFontTx/>
              <a:buNone/>
              <a:defRPr sz="1800" b="0" i="0" cap="all" spc="90" baseline="0">
                <a:solidFill>
                  <a:schemeClr val="bg1"/>
                </a:solidFill>
                <a:latin typeface="Noto Sans" charset="0"/>
                <a:ea typeface="Noto Sans" charset="0"/>
                <a:cs typeface="Noto Sans" charset="0"/>
              </a:defRPr>
            </a:lvl1pPr>
          </a:lstStyle>
          <a:p>
            <a:pPr lvl="0"/>
            <a:r>
              <a:rPr lang="en-US" dirty="0"/>
              <a:t>Click to edit sub B</a:t>
            </a:r>
          </a:p>
        </p:txBody>
      </p:sp>
      <p:sp>
        <p:nvSpPr>
          <p:cNvPr id="6" name="Text Placeholder 5"/>
          <p:cNvSpPr>
            <a:spLocks noGrp="1"/>
          </p:cNvSpPr>
          <p:nvPr>
            <p:ph type="body" sz="quarter" idx="12" hasCustomPrompt="1"/>
          </p:nvPr>
        </p:nvSpPr>
        <p:spPr>
          <a:xfrm>
            <a:off x="2926000" y="4971709"/>
            <a:ext cx="8580200" cy="263974"/>
          </a:xfrm>
          <a:prstGeom prst="rect">
            <a:avLst/>
          </a:prstGeom>
        </p:spPr>
        <p:txBody>
          <a:bodyPr/>
          <a:lstStyle>
            <a:lvl1pPr marL="0" indent="0" algn="r">
              <a:buFontTx/>
              <a:buNone/>
              <a:defRPr sz="1200" b="1" i="0" cap="all" spc="90" baseline="0">
                <a:solidFill>
                  <a:schemeClr val="bg1"/>
                </a:solidFill>
                <a:latin typeface="Noto Sans" charset="0"/>
                <a:ea typeface="Noto Sans" charset="0"/>
                <a:cs typeface="Noto Sans" charset="0"/>
              </a:defRPr>
            </a:lvl1pPr>
          </a:lstStyle>
          <a:p>
            <a:pPr lvl="0"/>
            <a:r>
              <a:rPr lang="en-US" dirty="0"/>
              <a:t>Click to edit presentation type | month day, year</a:t>
            </a:r>
          </a:p>
        </p:txBody>
      </p:sp>
      <p:sp>
        <p:nvSpPr>
          <p:cNvPr id="7" name="Text Placeholder 5"/>
          <p:cNvSpPr>
            <a:spLocks noGrp="1"/>
          </p:cNvSpPr>
          <p:nvPr>
            <p:ph type="body" sz="quarter" idx="13" hasCustomPrompt="1"/>
          </p:nvPr>
        </p:nvSpPr>
        <p:spPr>
          <a:xfrm>
            <a:off x="8682616" y="5486400"/>
            <a:ext cx="2823584" cy="156575"/>
          </a:xfrm>
          <a:prstGeom prst="rect">
            <a:avLst/>
          </a:prstGeom>
        </p:spPr>
        <p:txBody>
          <a:bodyPr/>
          <a:lstStyle>
            <a:lvl1pPr marL="0" indent="0" algn="r">
              <a:buFontTx/>
              <a:buNone/>
              <a:defRPr sz="1100" b="0" i="0" cap="all" spc="50" baseline="0">
                <a:solidFill>
                  <a:schemeClr val="tx1"/>
                </a:solidFill>
                <a:latin typeface="Noto Sans" charset="0"/>
                <a:ea typeface="Noto Sans" charset="0"/>
                <a:cs typeface="Noto Sans" charset="0"/>
              </a:defRPr>
            </a:lvl1pPr>
          </a:lstStyle>
          <a:p>
            <a:pPr lvl="0"/>
            <a:r>
              <a:rPr lang="en-US" dirty="0"/>
              <a:t>Click to edit  Presenter #1 name</a:t>
            </a:r>
          </a:p>
        </p:txBody>
      </p:sp>
      <p:sp>
        <p:nvSpPr>
          <p:cNvPr id="8" name="Text Placeholder 5"/>
          <p:cNvSpPr>
            <a:spLocks noGrp="1"/>
          </p:cNvSpPr>
          <p:nvPr>
            <p:ph type="body" sz="quarter" idx="14" hasCustomPrompt="1"/>
          </p:nvPr>
        </p:nvSpPr>
        <p:spPr>
          <a:xfrm>
            <a:off x="8682616" y="5677422"/>
            <a:ext cx="2823584" cy="172233"/>
          </a:xfrm>
          <a:prstGeom prst="rect">
            <a:avLst/>
          </a:prstGeom>
        </p:spPr>
        <p:txBody>
          <a:bodyPr/>
          <a:lstStyle>
            <a:lvl1pPr marL="0" indent="0" algn="r">
              <a:buFontTx/>
              <a:buNone/>
              <a:defRPr sz="1000" b="0" i="1" cap="none" spc="50" baseline="0">
                <a:solidFill>
                  <a:schemeClr val="bg1"/>
                </a:solidFill>
                <a:latin typeface="Noto Sans" charset="0"/>
                <a:ea typeface="Noto Sans" charset="0"/>
                <a:cs typeface="Noto Sans" charset="0"/>
              </a:defRPr>
            </a:lvl1pPr>
          </a:lstStyle>
          <a:p>
            <a:pPr lvl="0"/>
            <a:r>
              <a:rPr lang="en-US" dirty="0"/>
              <a:t>Click to edit  Presenter title</a:t>
            </a:r>
          </a:p>
        </p:txBody>
      </p:sp>
      <p:sp>
        <p:nvSpPr>
          <p:cNvPr id="9" name="Text Placeholder 5"/>
          <p:cNvSpPr>
            <a:spLocks noGrp="1"/>
          </p:cNvSpPr>
          <p:nvPr>
            <p:ph type="body" sz="quarter" idx="15" hasCustomPrompt="1"/>
          </p:nvPr>
        </p:nvSpPr>
        <p:spPr>
          <a:xfrm>
            <a:off x="8682616" y="5859050"/>
            <a:ext cx="2823584" cy="184758"/>
          </a:xfrm>
          <a:prstGeom prst="rect">
            <a:avLst/>
          </a:prstGeom>
        </p:spPr>
        <p:txBody>
          <a:bodyPr/>
          <a:lstStyle>
            <a:lvl1pPr marL="0" indent="0" algn="r">
              <a:buFontTx/>
              <a:buNone/>
              <a:defRPr sz="900" b="1" i="0" cap="none" spc="50" baseline="0">
                <a:solidFill>
                  <a:schemeClr val="bg1"/>
                </a:solidFill>
                <a:latin typeface="Noto Sans" charset="0"/>
                <a:ea typeface="Noto Sans" charset="0"/>
                <a:cs typeface="Noto Sans" charset="0"/>
              </a:defRPr>
            </a:lvl1pPr>
          </a:lstStyle>
          <a:p>
            <a:pPr lvl="0"/>
            <a:r>
              <a:rPr lang="en-US" dirty="0"/>
              <a:t>Click to edit  ID#</a:t>
            </a:r>
          </a:p>
        </p:txBody>
      </p:sp>
      <p:sp>
        <p:nvSpPr>
          <p:cNvPr id="10" name="Text Placeholder 5"/>
          <p:cNvSpPr>
            <a:spLocks noGrp="1"/>
          </p:cNvSpPr>
          <p:nvPr>
            <p:ph type="body" sz="quarter" idx="16" hasCustomPrompt="1"/>
          </p:nvPr>
        </p:nvSpPr>
        <p:spPr>
          <a:xfrm>
            <a:off x="5738999" y="5486400"/>
            <a:ext cx="2823584" cy="156575"/>
          </a:xfrm>
          <a:prstGeom prst="rect">
            <a:avLst/>
          </a:prstGeom>
        </p:spPr>
        <p:txBody>
          <a:bodyPr/>
          <a:lstStyle>
            <a:lvl1pPr marL="0" indent="0" algn="r">
              <a:buFontTx/>
              <a:buNone/>
              <a:defRPr sz="1100" b="0" i="0" cap="all" spc="50" baseline="0">
                <a:solidFill>
                  <a:schemeClr val="tx1"/>
                </a:solidFill>
                <a:latin typeface="Noto Sans" charset="0"/>
                <a:ea typeface="Noto Sans" charset="0"/>
                <a:cs typeface="Noto Sans" charset="0"/>
              </a:defRPr>
            </a:lvl1pPr>
          </a:lstStyle>
          <a:p>
            <a:pPr lvl="0"/>
            <a:r>
              <a:rPr lang="en-US" dirty="0"/>
              <a:t>Click to edit  Presenter #2 name</a:t>
            </a:r>
          </a:p>
        </p:txBody>
      </p:sp>
      <p:sp>
        <p:nvSpPr>
          <p:cNvPr id="11" name="Text Placeholder 5"/>
          <p:cNvSpPr>
            <a:spLocks noGrp="1"/>
          </p:cNvSpPr>
          <p:nvPr>
            <p:ph type="body" sz="quarter" idx="17" hasCustomPrompt="1"/>
          </p:nvPr>
        </p:nvSpPr>
        <p:spPr>
          <a:xfrm>
            <a:off x="5738999" y="5677422"/>
            <a:ext cx="2823584" cy="172233"/>
          </a:xfrm>
          <a:prstGeom prst="rect">
            <a:avLst/>
          </a:prstGeom>
        </p:spPr>
        <p:txBody>
          <a:bodyPr/>
          <a:lstStyle>
            <a:lvl1pPr marL="0" indent="0" algn="r">
              <a:buFontTx/>
              <a:buNone/>
              <a:defRPr sz="1000" b="0" i="1" cap="none" spc="50" baseline="0">
                <a:solidFill>
                  <a:schemeClr val="bg1"/>
                </a:solidFill>
                <a:latin typeface="Noto Sans" charset="0"/>
                <a:ea typeface="Noto Sans" charset="0"/>
                <a:cs typeface="Noto Sans" charset="0"/>
              </a:defRPr>
            </a:lvl1pPr>
          </a:lstStyle>
          <a:p>
            <a:pPr lvl="0"/>
            <a:r>
              <a:rPr lang="en-US" dirty="0"/>
              <a:t>Click to edit  Presenter title</a:t>
            </a:r>
          </a:p>
        </p:txBody>
      </p:sp>
      <p:sp>
        <p:nvSpPr>
          <p:cNvPr id="12" name="Text Placeholder 5"/>
          <p:cNvSpPr>
            <a:spLocks noGrp="1"/>
          </p:cNvSpPr>
          <p:nvPr>
            <p:ph type="body" sz="quarter" idx="18" hasCustomPrompt="1"/>
          </p:nvPr>
        </p:nvSpPr>
        <p:spPr>
          <a:xfrm>
            <a:off x="5738999" y="5859050"/>
            <a:ext cx="2823584" cy="184758"/>
          </a:xfrm>
          <a:prstGeom prst="rect">
            <a:avLst/>
          </a:prstGeom>
        </p:spPr>
        <p:txBody>
          <a:bodyPr/>
          <a:lstStyle>
            <a:lvl1pPr marL="0" indent="0" algn="r">
              <a:buFontTx/>
              <a:buNone/>
              <a:defRPr sz="900" b="1" i="0" cap="none" spc="50" baseline="0">
                <a:solidFill>
                  <a:schemeClr val="bg1"/>
                </a:solidFill>
                <a:latin typeface="Noto Sans" charset="0"/>
                <a:ea typeface="Noto Sans" charset="0"/>
                <a:cs typeface="Noto Sans" charset="0"/>
              </a:defRPr>
            </a:lvl1pPr>
          </a:lstStyle>
          <a:p>
            <a:pPr lvl="0"/>
            <a:r>
              <a:rPr lang="en-US" dirty="0"/>
              <a:t>Click to edit  ID#</a:t>
            </a:r>
          </a:p>
        </p:txBody>
      </p:sp>
    </p:spTree>
    <p:extLst>
      <p:ext uri="{BB962C8B-B14F-4D97-AF65-F5344CB8AC3E}">
        <p14:creationId xmlns:p14="http://schemas.microsoft.com/office/powerpoint/2010/main" val="80229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bg>
      <p:bgPr>
        <a:solidFill>
          <a:srgbClr val="A4CD39"/>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292352" y="2551200"/>
            <a:ext cx="9753600" cy="914400"/>
          </a:xfrm>
        </p:spPr>
        <p:txBody>
          <a:bodyPr lIns="0" rIns="0" anchor="b"/>
          <a:lstStyle>
            <a:lvl1pPr algn="l">
              <a:defRPr sz="4400" b="0" cap="none">
                <a:solidFill>
                  <a:schemeClr val="bg1"/>
                </a:solidFill>
                <a:latin typeface="+mn-lt"/>
              </a:defRPr>
            </a:lvl1pPr>
          </a:lstStyle>
          <a:p>
            <a:r>
              <a:rPr lang="en-US" dirty="0"/>
              <a:t>Click to edit Master title style</a:t>
            </a:r>
            <a:endParaRPr lang="fr-FR" dirty="0"/>
          </a:p>
        </p:txBody>
      </p:sp>
      <p:sp>
        <p:nvSpPr>
          <p:cNvPr id="8" name="Text Placeholder 2"/>
          <p:cNvSpPr>
            <a:spLocks noGrp="1"/>
          </p:cNvSpPr>
          <p:nvPr>
            <p:ph type="body" idx="1"/>
          </p:nvPr>
        </p:nvSpPr>
        <p:spPr>
          <a:xfrm>
            <a:off x="1292352" y="3557040"/>
            <a:ext cx="9753600" cy="1600200"/>
          </a:xfrm>
        </p:spPr>
        <p:txBody>
          <a:bodyPr lIns="0" rIns="0" anchor="t">
            <a:normAutofit/>
          </a:bodyPr>
          <a:lstStyle>
            <a:lvl1pPr marL="0" indent="0">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0829730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imported graphic 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grey header</a:t>
            </a:r>
          </a:p>
        </p:txBody>
      </p:sp>
      <p:sp>
        <p:nvSpPr>
          <p:cNvPr id="5" name="Picture Placeholder 4"/>
          <p:cNvSpPr>
            <a:spLocks noGrp="1"/>
          </p:cNvSpPr>
          <p:nvPr>
            <p:ph type="pic" sz="quarter" idx="11" hasCustomPrompt="1"/>
          </p:nvPr>
        </p:nvSpPr>
        <p:spPr>
          <a:xfrm>
            <a:off x="812800" y="1562100"/>
            <a:ext cx="10566400" cy="4572000"/>
          </a:xfrm>
        </p:spPr>
        <p:txBody>
          <a:bodyPr anchor="ctr"/>
          <a:lstStyle>
            <a:lvl1pPr algn="ctr">
              <a:defRPr/>
            </a:lvl1pPr>
          </a:lstStyle>
          <a:p>
            <a:r>
              <a:rPr lang="en-US"/>
              <a:t>Click to add Picture or imported chart</a:t>
            </a:r>
          </a:p>
        </p:txBody>
      </p:sp>
    </p:spTree>
    <p:extLst>
      <p:ext uri="{BB962C8B-B14F-4D97-AF65-F5344CB8AC3E}">
        <p14:creationId xmlns:p14="http://schemas.microsoft.com/office/powerpoint/2010/main" val="1350699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15600" y="593366"/>
            <a:ext cx="11360800" cy="7635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11296609" y="6217622"/>
            <a:ext cx="731600" cy="524700"/>
          </a:xfrm>
          <a:prstGeom prst="rect">
            <a:avLst/>
          </a:prstGeom>
          <a:noFill/>
          <a:ln>
            <a:noFill/>
          </a:ln>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353348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239187" y="6356352"/>
            <a:ext cx="2844800" cy="365125"/>
          </a:xfrm>
          <a:prstGeom prst="rect">
            <a:avLst/>
          </a:prstGeom>
        </p:spPr>
        <p:txBody>
          <a:bodyPr/>
          <a:lstStyle>
            <a:lvl1pPr>
              <a:defRPr/>
            </a:lvl1pPr>
          </a:lstStyle>
          <a:p>
            <a:pPr>
              <a:defRPr/>
            </a:pPr>
            <a:endParaRPr lang="fr-FR"/>
          </a:p>
        </p:txBody>
      </p:sp>
      <p:sp>
        <p:nvSpPr>
          <p:cNvPr id="3"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fr-FR" i="1">
              <a:solidFill>
                <a:schemeClr val="accent1"/>
              </a:solidFill>
              <a:latin typeface="Gill Sans"/>
              <a:cs typeface="Gill Sans"/>
            </a:endParaRPr>
          </a:p>
        </p:txBody>
      </p:sp>
      <p:sp>
        <p:nvSpPr>
          <p:cNvPr id="4" name="Slide Number Placeholder 5"/>
          <p:cNvSpPr>
            <a:spLocks noGrp="1"/>
          </p:cNvSpPr>
          <p:nvPr>
            <p:ph type="sldNum" sz="quarter" idx="12"/>
          </p:nvPr>
        </p:nvSpPr>
        <p:spPr>
          <a:xfrm>
            <a:off x="9168427" y="6356352"/>
            <a:ext cx="2844800" cy="365125"/>
          </a:xfrm>
          <a:prstGeom prst="rect">
            <a:avLst/>
          </a:prstGeom>
        </p:spPr>
        <p:txBody>
          <a:bodyPr/>
          <a:lstStyle>
            <a:lvl1pPr>
              <a:defRPr/>
            </a:lvl1pPr>
          </a:lstStyle>
          <a:p>
            <a:pPr>
              <a:defRPr/>
            </a:pPr>
            <a:fld id="{F509E2BB-42F0-C64F-92BA-B29F38AD6CDE}" type="slidenum">
              <a:rPr lang="fr-FR"/>
              <a:pPr>
                <a:defRPr/>
              </a:pPr>
              <a:t>‹#›</a:t>
            </a:fld>
            <a:endParaRPr lang="fr-FR"/>
          </a:p>
        </p:txBody>
      </p:sp>
      <p:pic>
        <p:nvPicPr>
          <p:cNvPr id="5" name="Picture 10" descr="C:\Users\videlizard\Pictures\logo.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7803" y="260352"/>
            <a:ext cx="2654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60781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9"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5"/>
            <a:ext cx="12192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803" y="260352"/>
            <a:ext cx="2654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292352" y="1268700"/>
            <a:ext cx="9753600" cy="4812060"/>
          </a:xfrm>
        </p:spPr>
        <p:txBody>
          <a:bodyPr lIns="0" rIns="0"/>
          <a:lstStyle>
            <a:lvl1pPr>
              <a:defRPr>
                <a:solidFill>
                  <a:srgbClr val="FFFFFF"/>
                </a:solidFill>
              </a:defRPr>
            </a:lvl1pPr>
            <a:lvl2pPr>
              <a:defRPr>
                <a:solidFill>
                  <a:schemeClr val="bg2"/>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Date Placeholder 3"/>
          <p:cNvSpPr>
            <a:spLocks noGrp="1"/>
          </p:cNvSpPr>
          <p:nvPr>
            <p:ph type="dt" sz="half" idx="10"/>
          </p:nvPr>
        </p:nvSpPr>
        <p:spPr>
          <a:xfrm>
            <a:off x="239187" y="6356352"/>
            <a:ext cx="2844800" cy="365125"/>
          </a:xfrm>
          <a:prstGeom prst="rect">
            <a:avLst/>
          </a:prstGeom>
        </p:spPr>
        <p:txBody>
          <a:bodyPr/>
          <a:lstStyle>
            <a:lvl1pPr>
              <a:defRPr/>
            </a:lvl1pPr>
          </a:lstStyle>
          <a:p>
            <a:pPr>
              <a:defRPr/>
            </a:pPr>
            <a:endParaRPr lang="fr-FR"/>
          </a:p>
        </p:txBody>
      </p:sp>
      <p:sp>
        <p:nvSpPr>
          <p:cNvPr id="7"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fr-FR" i="1">
              <a:solidFill>
                <a:schemeClr val="accent1"/>
              </a:solidFill>
              <a:latin typeface="Gill Sans"/>
              <a:cs typeface="Gill Sans"/>
            </a:endParaRPr>
          </a:p>
        </p:txBody>
      </p:sp>
      <p:sp>
        <p:nvSpPr>
          <p:cNvPr id="8" name="Slide Number Placeholder 5"/>
          <p:cNvSpPr>
            <a:spLocks noGrp="1"/>
          </p:cNvSpPr>
          <p:nvPr>
            <p:ph type="sldNum" sz="quarter" idx="12"/>
          </p:nvPr>
        </p:nvSpPr>
        <p:spPr>
          <a:xfrm>
            <a:off x="9168427" y="6356352"/>
            <a:ext cx="2844800" cy="365125"/>
          </a:xfrm>
          <a:prstGeom prst="rect">
            <a:avLst/>
          </a:prstGeom>
        </p:spPr>
        <p:txBody>
          <a:bodyPr/>
          <a:lstStyle>
            <a:lvl1pPr>
              <a:defRPr/>
            </a:lvl1pPr>
          </a:lstStyle>
          <a:p>
            <a:pPr>
              <a:defRPr/>
            </a:pPr>
            <a:fld id="{F71CBF9F-B6C0-8A47-A016-38C8DF6FB6EB}" type="slidenum">
              <a:rPr lang="fr-FR"/>
              <a:pPr>
                <a:defRPr/>
              </a:pPr>
              <a:t>‹#›</a:t>
            </a:fld>
            <a:endParaRPr lang="fr-FR"/>
          </a:p>
        </p:txBody>
      </p:sp>
      <p:sp>
        <p:nvSpPr>
          <p:cNvPr id="9" name="Title 1"/>
          <p:cNvSpPr>
            <a:spLocks noGrp="1"/>
          </p:cNvSpPr>
          <p:nvPr>
            <p:ph type="title"/>
          </p:nvPr>
        </p:nvSpPr>
        <p:spPr>
          <a:xfrm>
            <a:off x="2295227" y="66260"/>
            <a:ext cx="9753600" cy="914400"/>
          </a:xfrm>
        </p:spPr>
        <p:txBody>
          <a:bodyPr lIns="0" rIns="0"/>
          <a:lstStyle>
            <a:lvl1pPr algn="r">
              <a:defRPr>
                <a:solidFill>
                  <a:srgbClr val="A4CD39"/>
                </a:solidFill>
              </a:defRPr>
            </a:lvl1pPr>
          </a:lstStyle>
          <a:p>
            <a:r>
              <a:rPr lang="en-US" dirty="0"/>
              <a:t>Click to edit Master title style</a:t>
            </a:r>
            <a:endParaRPr lang="fr-FR" dirty="0"/>
          </a:p>
        </p:txBody>
      </p:sp>
    </p:spTree>
    <p:extLst>
      <p:ext uri="{BB962C8B-B14F-4D97-AF65-F5344CB8AC3E}">
        <p14:creationId xmlns:p14="http://schemas.microsoft.com/office/powerpoint/2010/main" val="14491410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812800" y="405302"/>
            <a:ext cx="10566400" cy="984738"/>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Shape 28"/>
          <p:cNvSpPr txBox="1">
            <a:spLocks noGrp="1"/>
          </p:cNvSpPr>
          <p:nvPr>
            <p:ph type="body" idx="1"/>
          </p:nvPr>
        </p:nvSpPr>
        <p:spPr>
          <a:xfrm>
            <a:off x="812800" y="1562100"/>
            <a:ext cx="105664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40696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rge imported graphic or chart">
  <p:cSld name="1_Large imported graphic or chart">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812799" y="405302"/>
            <a:ext cx="10580839" cy="984738"/>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7" name="Shape 197"/>
          <p:cNvSpPr>
            <a:spLocks noGrp="1"/>
          </p:cNvSpPr>
          <p:nvPr>
            <p:ph type="pic" idx="2"/>
          </p:nvPr>
        </p:nvSpPr>
        <p:spPr>
          <a:xfrm>
            <a:off x="812800" y="1562100"/>
            <a:ext cx="10566400" cy="45720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3791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63125" y="405302"/>
            <a:ext cx="7230516"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a:endParaRPr/>
          </a:p>
        </p:txBody>
      </p:sp>
      <p:sp>
        <p:nvSpPr>
          <p:cNvPr id="96" name="Shape 96"/>
          <p:cNvSpPr txBox="1">
            <a:spLocks noGrp="1"/>
          </p:cNvSpPr>
          <p:nvPr>
            <p:ph type="body" idx="1"/>
          </p:nvPr>
        </p:nvSpPr>
        <p:spPr>
          <a:xfrm>
            <a:off x="4163487" y="1562100"/>
            <a:ext cx="7215716"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Shape 97"/>
          <p:cNvSpPr>
            <a:spLocks noGrp="1"/>
          </p:cNvSpPr>
          <p:nvPr>
            <p:ph type="pic" idx="2"/>
          </p:nvPr>
        </p:nvSpPr>
        <p:spPr>
          <a:xfrm>
            <a:off x="0" y="1"/>
            <a:ext cx="4064000" cy="6134100"/>
          </a:xfrm>
          <a:prstGeom prst="rect">
            <a:avLst/>
          </a:prstGeom>
          <a:solidFill>
            <a:schemeClr val="lt1"/>
          </a:solidFill>
          <a:ln>
            <a:noFill/>
          </a:ln>
        </p:spPr>
        <p:txBody>
          <a:bodyPr spcFirstLastPara="1" wrap="square" lIns="121900" tIns="121900" rIns="121900" bIns="1219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9903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812799" y="405302"/>
            <a:ext cx="10580839" cy="984738"/>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8" name="Shape 668"/>
          <p:cNvSpPr>
            <a:spLocks noGrp="1"/>
          </p:cNvSpPr>
          <p:nvPr>
            <p:ph type="pic" idx="2"/>
          </p:nvPr>
        </p:nvSpPr>
        <p:spPr>
          <a:xfrm>
            <a:off x="812800" y="1562100"/>
            <a:ext cx="10566400" cy="4572000"/>
          </a:xfrm>
          <a:prstGeom prst="rect">
            <a:avLst/>
          </a:prstGeom>
          <a:noFill/>
          <a:ln>
            <a:noFill/>
          </a:ln>
        </p:spPr>
        <p:txBody>
          <a:bodyPr spcFirstLastPara="1" wrap="square" lIns="91425" tIns="91425" rIns="91425" bIns="91425"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Arial"/>
                <a:ea typeface="Arial"/>
                <a:cs typeface="Arial"/>
                <a:sym typeface="Arial"/>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866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3" name="Picture 9" descr="D:\Workspace II\Brian\orcid\new project\letterhead\sources\line.pn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033465"/>
            <a:ext cx="12192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C:\Users\videlizard\Pictures\logo.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803" y="260352"/>
            <a:ext cx="2654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p:cNvSpPr>
            <a:spLocks noGrp="1"/>
          </p:cNvSpPr>
          <p:nvPr>
            <p:ph type="dt" sz="half" idx="10"/>
          </p:nvPr>
        </p:nvSpPr>
        <p:spPr>
          <a:xfrm>
            <a:off x="239187" y="6356352"/>
            <a:ext cx="2844800" cy="365125"/>
          </a:xfrm>
          <a:prstGeom prst="rect">
            <a:avLst/>
          </a:prstGeom>
        </p:spPr>
        <p:txBody>
          <a:bodyPr/>
          <a:lstStyle>
            <a:lvl1pPr>
              <a:defRPr/>
            </a:lvl1pPr>
          </a:lstStyle>
          <a:p>
            <a:pPr>
              <a:defRPr/>
            </a:pPr>
            <a:endParaRPr lang="fr-FR"/>
          </a:p>
        </p:txBody>
      </p:sp>
      <p:sp>
        <p:nvSpPr>
          <p:cNvPr id="6"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fr-FR" i="1" dirty="0">
              <a:solidFill>
                <a:schemeClr val="accent1"/>
              </a:solidFill>
              <a:latin typeface="Gill Sans"/>
              <a:cs typeface="Gill Sans"/>
            </a:endParaRPr>
          </a:p>
        </p:txBody>
      </p:sp>
      <p:sp>
        <p:nvSpPr>
          <p:cNvPr id="7" name="Slide Number Placeholder 5"/>
          <p:cNvSpPr>
            <a:spLocks noGrp="1"/>
          </p:cNvSpPr>
          <p:nvPr>
            <p:ph type="sldNum" sz="quarter" idx="12"/>
          </p:nvPr>
        </p:nvSpPr>
        <p:spPr>
          <a:xfrm>
            <a:off x="9168427" y="6356352"/>
            <a:ext cx="2844800" cy="365125"/>
          </a:xfrm>
          <a:prstGeom prst="rect">
            <a:avLst/>
          </a:prstGeom>
        </p:spPr>
        <p:txBody>
          <a:bodyPr/>
          <a:lstStyle>
            <a:lvl1pPr>
              <a:defRPr/>
            </a:lvl1pPr>
          </a:lstStyle>
          <a:p>
            <a:pPr>
              <a:defRPr/>
            </a:pPr>
            <a:fld id="{4CBB45AB-352B-5141-BFA6-8E06FEEA804B}" type="slidenum">
              <a:rPr lang="fr-FR"/>
              <a:pPr>
                <a:defRPr/>
              </a:pPr>
              <a:t>‹#›</a:t>
            </a:fld>
            <a:endParaRPr lang="fr-FR"/>
          </a:p>
        </p:txBody>
      </p:sp>
      <p:sp>
        <p:nvSpPr>
          <p:cNvPr id="9" name="Title 1"/>
          <p:cNvSpPr>
            <a:spLocks noGrp="1"/>
          </p:cNvSpPr>
          <p:nvPr>
            <p:ph type="title"/>
          </p:nvPr>
        </p:nvSpPr>
        <p:spPr>
          <a:xfrm>
            <a:off x="2255467" y="66260"/>
            <a:ext cx="9753600" cy="914400"/>
          </a:xfrm>
        </p:spPr>
        <p:txBody>
          <a:bodyPr lIns="0" rIns="0"/>
          <a:lstStyle>
            <a:lvl1pPr algn="r">
              <a:defRPr>
                <a:solidFill>
                  <a:srgbClr val="A4CD39"/>
                </a:solidFill>
              </a:defRPr>
            </a:lvl1pPr>
          </a:lstStyle>
          <a:p>
            <a:r>
              <a:rPr lang="en-US"/>
              <a:t>Click to edit Master title style</a:t>
            </a:r>
            <a:endParaRPr lang="fr-FR"/>
          </a:p>
        </p:txBody>
      </p:sp>
    </p:spTree>
    <p:extLst>
      <p:ext uri="{BB962C8B-B14F-4D97-AF65-F5344CB8AC3E}">
        <p14:creationId xmlns:p14="http://schemas.microsoft.com/office/powerpoint/2010/main" val="46972865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userDrawn="1"/>
        </p:nvSpPr>
        <p:spPr>
          <a:xfrm>
            <a:off x="1569617" y="1346625"/>
            <a:ext cx="9052765" cy="3806811"/>
          </a:xfrm>
          <a:prstGeom prst="rect">
            <a:avLst/>
          </a:prstGeom>
          <a:noFill/>
        </p:spPr>
        <p:txBody>
          <a:bodyPr wrap="square" rtlCol="0">
            <a:spAutoFit/>
          </a:bodyPr>
          <a:lstStyle/>
          <a:p>
            <a:pPr marL="0" marR="0" indent="0" algn="ctr" defTabSz="914400" rtl="0" eaLnBrk="1" fontAlgn="auto" latinLnBrk="0" hangingPunct="1">
              <a:lnSpc>
                <a:spcPts val="6000"/>
              </a:lnSpc>
              <a:spcBef>
                <a:spcPts val="0"/>
              </a:spcBef>
              <a:spcAft>
                <a:spcPts val="0"/>
              </a:spcAft>
              <a:buClrTx/>
              <a:buSzTx/>
              <a:buFontTx/>
              <a:buNone/>
              <a:tabLst/>
              <a:defRPr/>
            </a:pPr>
            <a:r>
              <a:rPr lang="en-US" sz="2800" b="0" i="0" u="none" strike="noStrike" kern="1200" cap="all" spc="60" baseline="0" dirty="0">
                <a:solidFill>
                  <a:schemeClr val="tx1"/>
                </a:solidFill>
                <a:latin typeface="Noto Sans Regular" charset="0"/>
                <a:ea typeface="Noto Sans Regular" charset="0"/>
                <a:cs typeface="Noto Sans Regular" charset="0"/>
              </a:rPr>
              <a:t>ORCID’s vision</a:t>
            </a:r>
            <a:r>
              <a:rPr lang="en-US" sz="2800" b="0" i="0" u="none" strike="noStrike" kern="1200" cap="all" spc="60" baseline="0" dirty="0">
                <a:solidFill>
                  <a:schemeClr val="bg1"/>
                </a:solidFill>
                <a:latin typeface="Noto Sans Regular" charset="0"/>
                <a:ea typeface="Noto Sans Regular" charset="0"/>
                <a:cs typeface="Noto Sans Regular" charset="0"/>
              </a:rPr>
              <a:t> </a:t>
            </a:r>
            <a:r>
              <a:rPr lang="en-US" sz="2200" b="0" i="0" u="none" strike="noStrike" kern="1200" cap="all" spc="60" baseline="0" dirty="0">
                <a:solidFill>
                  <a:schemeClr val="bg1"/>
                </a:solidFill>
                <a:latin typeface="Noto Sans Regular" charset="0"/>
                <a:ea typeface="Noto Sans Regular" charset="0"/>
                <a:cs typeface="Noto Sans Regular" charset="0"/>
              </a:rPr>
              <a:t>is a world where all who participate in research, scholarship, and innovation are uniquely identified and connected to their contributions and affiliations across time, disciplines, and borders.</a:t>
            </a:r>
          </a:p>
          <a:p>
            <a:pPr algn="ctr">
              <a:lnSpc>
                <a:spcPts val="6000"/>
              </a:lnSpc>
            </a:pPr>
            <a:endParaRPr lang="en-US" b="0" i="0" dirty="0">
              <a:latin typeface="Noto Sans Regular" charset="0"/>
            </a:endParaRPr>
          </a:p>
        </p:txBody>
      </p:sp>
    </p:spTree>
    <p:extLst>
      <p:ext uri="{BB962C8B-B14F-4D97-AF65-F5344CB8AC3E}">
        <p14:creationId xmlns:p14="http://schemas.microsoft.com/office/powerpoint/2010/main" val="874955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6134100"/>
          </a:xfrm>
        </p:spPr>
        <p:txBody>
          <a:bodyPr anchor="ctr"/>
          <a:lstStyle>
            <a:lvl1pPr algn="ctr">
              <a:defRPr/>
            </a:lvl1pPr>
          </a:lstStyle>
          <a:p>
            <a:r>
              <a:rPr lang="en-US" dirty="0"/>
              <a:t>Click to add photo / image</a:t>
            </a:r>
          </a:p>
        </p:txBody>
      </p:sp>
    </p:spTree>
    <p:extLst>
      <p:ext uri="{BB962C8B-B14F-4D97-AF65-F5344CB8AC3E}">
        <p14:creationId xmlns:p14="http://schemas.microsoft.com/office/powerpoint/2010/main" val="423847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4" name="Text Placeholder 3"/>
          <p:cNvSpPr>
            <a:spLocks noGrp="1"/>
          </p:cNvSpPr>
          <p:nvPr>
            <p:ph type="body" sz="quarter" idx="10"/>
          </p:nvPr>
        </p:nvSpPr>
        <p:spPr>
          <a:xfrm>
            <a:off x="685800" y="1590675"/>
            <a:ext cx="1082040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58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mage w.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1500" y="371752"/>
            <a:ext cx="7124700" cy="1085987"/>
          </a:xfrm>
        </p:spPr>
        <p:txBody>
          <a:bodyPr/>
          <a:lstStyle/>
          <a:p>
            <a:r>
              <a:rPr lang="en-US" dirty="0"/>
              <a:t>Click to header</a:t>
            </a:r>
          </a:p>
        </p:txBody>
      </p:sp>
      <p:sp>
        <p:nvSpPr>
          <p:cNvPr id="4" name="Text Placeholder 3"/>
          <p:cNvSpPr>
            <a:spLocks noGrp="1"/>
          </p:cNvSpPr>
          <p:nvPr>
            <p:ph type="body" sz="quarter" idx="10"/>
          </p:nvPr>
        </p:nvSpPr>
        <p:spPr>
          <a:xfrm>
            <a:off x="4381500" y="1590675"/>
            <a:ext cx="7124700" cy="4492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hasCustomPrompt="1"/>
          </p:nvPr>
        </p:nvSpPr>
        <p:spPr>
          <a:xfrm>
            <a:off x="0" y="0"/>
            <a:ext cx="4152900" cy="6102350"/>
          </a:xfrm>
        </p:spPr>
        <p:txBody>
          <a:bodyPr anchor="ctr"/>
          <a:lstStyle>
            <a:lvl1pPr marL="0" indent="0" algn="ctr">
              <a:buFontTx/>
              <a:buNone/>
              <a:defRPr/>
            </a:lvl1pPr>
          </a:lstStyle>
          <a:p>
            <a:r>
              <a:rPr lang="en-US" dirty="0"/>
              <a:t>Click to insert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w.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header</a:t>
            </a:r>
          </a:p>
        </p:txBody>
      </p:sp>
      <p:sp>
        <p:nvSpPr>
          <p:cNvPr id="4" name="Picture Placeholder 3"/>
          <p:cNvSpPr>
            <a:spLocks noGrp="1"/>
          </p:cNvSpPr>
          <p:nvPr>
            <p:ph type="pic" sz="quarter" idx="10" hasCustomPrompt="1"/>
          </p:nvPr>
        </p:nvSpPr>
        <p:spPr>
          <a:xfrm>
            <a:off x="0" y="1630362"/>
            <a:ext cx="12191999" cy="4472264"/>
          </a:xfrm>
        </p:spPr>
        <p:txBody>
          <a:bodyPr anchor="ctr"/>
          <a:lstStyle>
            <a:lvl1pPr marL="0" indent="0" algn="ctr">
              <a:buFontTx/>
              <a:buNone/>
              <a:defRPr/>
            </a:lvl1pPr>
          </a:lstStyle>
          <a:p>
            <a:r>
              <a:rPr lang="en-US" dirty="0"/>
              <a:t>Click to insert image</a:t>
            </a:r>
          </a:p>
        </p:txBody>
      </p:sp>
    </p:spTree>
    <p:extLst>
      <p:ext uri="{BB962C8B-B14F-4D97-AF65-F5344CB8AC3E}">
        <p14:creationId xmlns:p14="http://schemas.microsoft.com/office/powerpoint/2010/main" val="504243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Vision (stat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63323"/>
          </a:xfrm>
          <a:prstGeom prst="rect">
            <a:avLst/>
          </a:prstGeom>
        </p:spPr>
      </p:pic>
    </p:spTree>
    <p:extLst>
      <p:ext uri="{BB962C8B-B14F-4D97-AF65-F5344CB8AC3E}">
        <p14:creationId xmlns:p14="http://schemas.microsoft.com/office/powerpoint/2010/main" val="129879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 text pag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812800" y="405302"/>
            <a:ext cx="10566400" cy="984738"/>
          </a:xfrm>
        </p:spPr>
        <p:txBody>
          <a:bodyPr/>
          <a:lstStyle/>
          <a:p>
            <a:r>
              <a:rPr lang="en-US" dirty="0"/>
              <a:t>Click to edit green header</a:t>
            </a:r>
          </a:p>
        </p:txBody>
      </p:sp>
      <p:sp>
        <p:nvSpPr>
          <p:cNvPr id="9" name="Content Placeholder 8"/>
          <p:cNvSpPr>
            <a:spLocks noGrp="1"/>
          </p:cNvSpPr>
          <p:nvPr>
            <p:ph sz="quarter" idx="13"/>
          </p:nvPr>
        </p:nvSpPr>
        <p:spPr>
          <a:xfrm>
            <a:off x="812800" y="1562100"/>
            <a:ext cx="105664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645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dirty="0"/>
              <a:t> </a:t>
            </a:r>
          </a:p>
        </p:txBody>
      </p:sp>
      <p:sp>
        <p:nvSpPr>
          <p:cNvPr id="4" name="Footer Placeholder 3"/>
          <p:cNvSpPr>
            <a:spLocks noGrp="1"/>
          </p:cNvSpPr>
          <p:nvPr>
            <p:ph type="ftr" sz="quarter" idx="11"/>
          </p:nvPr>
        </p:nvSpPr>
        <p:spPr/>
        <p:txBody>
          <a:bodyPr/>
          <a:lstStyle/>
          <a:p>
            <a:r>
              <a:rPr lang="en-HK" dirty="0"/>
              <a:t> </a:t>
            </a:r>
            <a:endParaRPr lang="en-US" dirty="0"/>
          </a:p>
        </p:txBody>
      </p:sp>
      <p:sp>
        <p:nvSpPr>
          <p:cNvPr id="5" name="Slide Number Placeholder 4"/>
          <p:cNvSpPr>
            <a:spLocks noGrp="1"/>
          </p:cNvSpPr>
          <p:nvPr>
            <p:ph type="sldNum" sz="quarter" idx="12"/>
          </p:nvPr>
        </p:nvSpPr>
        <p:spPr/>
        <p:txBody>
          <a:bodyPr/>
          <a:lstStyle/>
          <a:p>
            <a:r>
              <a:rPr lang="en-HK" dirty="0"/>
              <a:t> </a:t>
            </a:r>
            <a:endParaRPr lang="en-US" dirty="0"/>
          </a:p>
        </p:txBody>
      </p:sp>
    </p:spTree>
    <p:extLst>
      <p:ext uri="{BB962C8B-B14F-4D97-AF65-F5344CB8AC3E}">
        <p14:creationId xmlns:p14="http://schemas.microsoft.com/office/powerpoint/2010/main" val="192611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 </a:t>
            </a:r>
          </a:p>
        </p:txBody>
      </p:sp>
      <p:sp>
        <p:nvSpPr>
          <p:cNvPr id="5" name="Footer Placeholder 4"/>
          <p:cNvSpPr>
            <a:spLocks noGrp="1"/>
          </p:cNvSpPr>
          <p:nvPr>
            <p:ph type="ftr" sz="quarter" idx="11"/>
          </p:nvPr>
        </p:nvSpPr>
        <p:spPr/>
        <p:txBody>
          <a:bodyPr/>
          <a:lstStyle/>
          <a:p>
            <a:r>
              <a:rPr lang="en-HK" dirty="0"/>
              <a:t> </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a:t> </a:t>
            </a:r>
          </a:p>
        </p:txBody>
      </p:sp>
    </p:spTree>
    <p:extLst>
      <p:ext uri="{BB962C8B-B14F-4D97-AF65-F5344CB8AC3E}">
        <p14:creationId xmlns:p14="http://schemas.microsoft.com/office/powerpoint/2010/main" val="36462546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71752"/>
            <a:ext cx="10820400" cy="1085987"/>
          </a:xfrm>
          <a:prstGeom prst="rect">
            <a:avLst/>
          </a:prstGeom>
        </p:spPr>
        <p:txBody>
          <a:bodyPr vert="horz" lIns="91440" tIns="45720" rIns="91440" bIns="45720" rtlCol="0" anchor="b">
            <a:normAutofit/>
          </a:bodyPr>
          <a:lstStyle/>
          <a:p>
            <a:r>
              <a:rPr lang="en-US" dirty="0"/>
              <a:t>Click to edit header</a:t>
            </a:r>
          </a:p>
        </p:txBody>
      </p:sp>
      <p:sp>
        <p:nvSpPr>
          <p:cNvPr id="3" name="Text Placeholder 2"/>
          <p:cNvSpPr>
            <a:spLocks noGrp="1"/>
          </p:cNvSpPr>
          <p:nvPr>
            <p:ph type="body" idx="1"/>
          </p:nvPr>
        </p:nvSpPr>
        <p:spPr>
          <a:xfrm>
            <a:off x="685800" y="1644869"/>
            <a:ext cx="10820400" cy="3962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92646" y="6263882"/>
            <a:ext cx="495300" cy="495300"/>
          </a:xfrm>
          <a:prstGeom prst="rect">
            <a:avLst/>
          </a:prstGeom>
        </p:spPr>
      </p:pic>
      <p:cxnSp>
        <p:nvCxnSpPr>
          <p:cNvPr id="8" name="Straight Connector 7"/>
          <p:cNvCxnSpPr/>
          <p:nvPr userDrawn="1"/>
        </p:nvCxnSpPr>
        <p:spPr>
          <a:xfrm>
            <a:off x="-27709" y="6106052"/>
            <a:ext cx="1221970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53597"/>
      </p:ext>
    </p:extLst>
  </p:cSld>
  <p:clrMap bg1="lt1" tx1="dk1" bg2="lt2" tx2="dk2" accent1="accent1" accent2="accent2" accent3="accent3" accent4="accent4" accent5="accent5" accent6="accent6" hlink="hlink" folHlink="folHlink"/>
  <p:sldLayoutIdLst>
    <p:sldLayoutId id="2147483654" r:id="rId1"/>
    <p:sldLayoutId id="2147483658" r:id="rId2"/>
    <p:sldLayoutId id="2147483656" r:id="rId3"/>
    <p:sldLayoutId id="2147483657" r:id="rId4"/>
    <p:sldLayoutId id="2147483655"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txStyles>
    <p:titleStyle>
      <a:lvl1pPr algn="l" defTabSz="914400" rtl="0" eaLnBrk="1" latinLnBrk="0" hangingPunct="1">
        <a:lnSpc>
          <a:spcPct val="90000"/>
        </a:lnSpc>
        <a:spcBef>
          <a:spcPct val="0"/>
        </a:spcBef>
        <a:buNone/>
        <a:defRPr sz="4000" b="1" i="0" kern="1200" cap="all" spc="90" baseline="0">
          <a:solidFill>
            <a:schemeClr val="accent5">
              <a:lumMod val="75000"/>
            </a:schemeClr>
          </a:solidFill>
          <a:latin typeface="Noto Sans" charset="0"/>
          <a:ea typeface="Noto Sans" charset="0"/>
          <a:cs typeface="Noto Sans" charset="0"/>
        </a:defRPr>
      </a:lvl1pPr>
    </p:titleStyle>
    <p:bodyStyle>
      <a:lvl1pPr marL="228600" indent="-228600" algn="l" defTabSz="914400" rtl="0" eaLnBrk="1" latinLnBrk="0" hangingPunct="1">
        <a:lnSpc>
          <a:spcPct val="90000"/>
        </a:lnSpc>
        <a:spcBef>
          <a:spcPts val="1000"/>
        </a:spcBef>
        <a:buFont typeface="Arial"/>
        <a:buChar char="•"/>
        <a:defRPr sz="3000" b="0" i="0" kern="1200">
          <a:solidFill>
            <a:schemeClr val="tx2"/>
          </a:solidFill>
          <a:latin typeface="Noto Sans" charset="0"/>
          <a:ea typeface="Noto Sans" charset="0"/>
          <a:cs typeface="Noto Sans" charset="0"/>
        </a:defRPr>
      </a:lvl1pPr>
      <a:lvl2pPr marL="685800" indent="-228600" algn="l" defTabSz="914400" rtl="0" eaLnBrk="1" latinLnBrk="0" hangingPunct="1">
        <a:lnSpc>
          <a:spcPct val="90000"/>
        </a:lnSpc>
        <a:spcBef>
          <a:spcPts val="500"/>
        </a:spcBef>
        <a:buFont typeface="Arial"/>
        <a:buChar char="•"/>
        <a:defRPr sz="2600" b="0" i="0" kern="1200">
          <a:solidFill>
            <a:schemeClr val="tx2"/>
          </a:solidFill>
          <a:latin typeface="Noto Sans" charset="0"/>
          <a:ea typeface="Noto Sans" charset="0"/>
          <a:cs typeface="Noto Sans" charset="0"/>
        </a:defRPr>
      </a:lvl2pPr>
      <a:lvl3pPr marL="11430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3pPr>
      <a:lvl4pPr marL="16002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4pPr>
      <a:lvl5pPr marL="2057400" indent="-228600" algn="l" defTabSz="914400" rtl="0" eaLnBrk="1" latinLnBrk="0" hangingPunct="1">
        <a:lnSpc>
          <a:spcPct val="90000"/>
        </a:lnSpc>
        <a:spcBef>
          <a:spcPts val="500"/>
        </a:spcBef>
        <a:buFont typeface="Arial"/>
        <a:buChar char="•"/>
        <a:defRPr sz="2400" b="0" i="0" kern="1200">
          <a:solidFill>
            <a:schemeClr val="tx2"/>
          </a:solidFill>
          <a:latin typeface="Noto Sans" charset="0"/>
          <a:ea typeface="Noto Sans" charset="0"/>
          <a:cs typeface="Noto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2" pos="3840" userDrawn="1">
          <p15:clr>
            <a:srgbClr val="F26B43"/>
          </p15:clr>
        </p15:guide>
        <p15:guide id="3" pos="432" userDrawn="1">
          <p15:clr>
            <a:srgbClr val="F26B43"/>
          </p15:clr>
        </p15:guide>
        <p15:guide id="4" pos="2616" userDrawn="1">
          <p15:clr>
            <a:srgbClr val="F26B43"/>
          </p15:clr>
        </p15:guide>
        <p15:guide id="5" pos="2760" userDrawn="1">
          <p15:clr>
            <a:srgbClr val="F26B43"/>
          </p15:clr>
        </p15:guide>
        <p15:guide id="6" pos="4920" userDrawn="1">
          <p15:clr>
            <a:srgbClr val="F26B43"/>
          </p15:clr>
        </p15:guide>
        <p15:guide id="7" pos="5064" userDrawn="1">
          <p15:clr>
            <a:srgbClr val="F26B43"/>
          </p15:clr>
        </p15:guide>
        <p15:guide id="8" pos="72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orcid.org/0000-0001-7862-895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orcid.org/statistics" TargetMode="External"/><Relationship Id="rId4"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orcid.org/privacy-policy" TargetMode="Externa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9.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3.png"/><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5.png"/><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hyperlink" Target="https://orcid.org/organizations/publishers" TargetMode="External"/><Relationship Id="rId4" Type="http://schemas.openxmlformats.org/officeDocument/2006/relationships/hyperlink" Target="https://orcid.org/content/requiring-orcid-publication-workflows-open-letter" TargetMode="External"/><Relationship Id="rId5" Type="http://schemas.openxmlformats.org/officeDocument/2006/relationships/image" Target="../media/image72.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comments" Target="../comments/comment1.xml"/><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78.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3" Type="http://schemas.openxmlformats.org/officeDocument/2006/relationships/hyperlink" Target="http://members.orcid.org/api" TargetMode="External"/><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hyperlink" Target="https://members.orcid.org/orcid-enabled-system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members.orcid.org/resources%23sec2" TargetMode="External"/><Relationship Id="rId4" Type="http://schemas.openxmlformats.org/officeDocument/2006/relationships/hyperlink" Target="https://docs.google.com/document/d/1cXqeOeExDn2-NqAyDSfdEWiUFaEWjIoyxOueD4yj7Zs/edit?usp=sharing" TargetMode="External"/><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mailchi.mp/scielo/critrios-scielo-nova-verso-a-partir-de-2018" TargetMode="External"/><Relationship Id="rId4" Type="http://schemas.openxmlformats.org/officeDocument/2006/relationships/image" Target="../media/image92.png"/><Relationship Id="rId5" Type="http://schemas.openxmlformats.org/officeDocument/2006/relationships/hyperlink" Target="https://blog.scielo.org/blog/2018/05/18/identificadores-e-pesquisa-fundamentos-e-planos-orcid-entrevista-com-laure-haak/%23.WywgEhJKjX9" TargetMode="External"/><Relationship Id="rId6"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hyperlink" Target="Persiste%CC%82ncia%20e%20normalizac%CC%A7a%CC%83o%20dos%20dados%20dominaram%20a%20agenda%20do%20III%20Curso%20de%20Atualizac%CC%A7a%CC%83o%20SciELO-ScholarOne"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5.jp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mailto:n.miyairi@orcid.org" TargetMode="External"/><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3" Type="http://schemas.openxmlformats.org/officeDocument/2006/relationships/hyperlink" Target="https://orcid.org/help" TargetMode="External"/><Relationship Id="rId4" Type="http://schemas.openxmlformats.org/officeDocument/2006/relationships/image" Target="../media/image98.pn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pt-BR" dirty="0" err="1"/>
              <a:t>Interfaz</a:t>
            </a:r>
            <a:r>
              <a:rPr lang="pt-BR" dirty="0"/>
              <a:t> de usuário – ORCID para revistas</a:t>
            </a:r>
            <a:endParaRPr lang="en-US" dirty="0"/>
          </a:p>
        </p:txBody>
      </p:sp>
      <p:sp>
        <p:nvSpPr>
          <p:cNvPr id="4" name="Text Placeholder 3"/>
          <p:cNvSpPr>
            <a:spLocks noGrp="1"/>
          </p:cNvSpPr>
          <p:nvPr>
            <p:ph type="body" sz="quarter" idx="12"/>
          </p:nvPr>
        </p:nvSpPr>
        <p:spPr/>
        <p:txBody>
          <a:bodyPr/>
          <a:lstStyle/>
          <a:p>
            <a:r>
              <a:rPr lang="en-US" dirty="0"/>
              <a:t> </a:t>
            </a:r>
            <a:r>
              <a:rPr lang="en-US" dirty="0" err="1"/>
              <a:t>diciembre</a:t>
            </a:r>
            <a:r>
              <a:rPr lang="en-US" dirty="0"/>
              <a:t> de 2018</a:t>
            </a:r>
          </a:p>
        </p:txBody>
      </p:sp>
      <p:sp>
        <p:nvSpPr>
          <p:cNvPr id="5" name="Text Placeholder 4"/>
          <p:cNvSpPr>
            <a:spLocks noGrp="1"/>
          </p:cNvSpPr>
          <p:nvPr>
            <p:ph type="body" sz="quarter" idx="13"/>
          </p:nvPr>
        </p:nvSpPr>
        <p:spPr/>
        <p:txBody>
          <a:bodyPr>
            <a:normAutofit fontScale="55000" lnSpcReduction="20000"/>
          </a:bodyPr>
          <a:lstStyle/>
          <a:p>
            <a:r>
              <a:rPr lang="en-US" dirty="0"/>
              <a:t>Ana </a:t>
            </a:r>
            <a:r>
              <a:rPr lang="en-US" dirty="0" err="1"/>
              <a:t>heredia</a:t>
            </a:r>
            <a:endParaRPr lang="en-US" dirty="0"/>
          </a:p>
        </p:txBody>
      </p:sp>
      <p:sp>
        <p:nvSpPr>
          <p:cNvPr id="6" name="Text Placeholder 5"/>
          <p:cNvSpPr>
            <a:spLocks noGrp="1"/>
          </p:cNvSpPr>
          <p:nvPr>
            <p:ph type="body" sz="quarter" idx="14"/>
          </p:nvPr>
        </p:nvSpPr>
        <p:spPr/>
        <p:txBody>
          <a:bodyPr>
            <a:normAutofit fontScale="70000" lnSpcReduction="20000"/>
          </a:bodyPr>
          <a:lstStyle/>
          <a:p>
            <a:r>
              <a:rPr lang="en-US" dirty="0"/>
              <a:t>Manager Americas Engagement </a:t>
            </a:r>
          </a:p>
        </p:txBody>
      </p:sp>
      <p:sp>
        <p:nvSpPr>
          <p:cNvPr id="7" name="Text Placeholder 6"/>
          <p:cNvSpPr>
            <a:spLocks noGrp="1"/>
          </p:cNvSpPr>
          <p:nvPr>
            <p:ph type="body" sz="quarter" idx="15"/>
          </p:nvPr>
        </p:nvSpPr>
        <p:spPr/>
        <p:txBody>
          <a:bodyPr>
            <a:noAutofit/>
          </a:bodyPr>
          <a:lstStyle/>
          <a:p>
            <a:r>
              <a:rPr lang="pt-BR" sz="1000" b="0" dirty="0"/>
              <a:t> </a:t>
            </a:r>
            <a:r>
              <a:rPr lang="pt-BR" sz="1000" b="0" dirty="0" err="1">
                <a:hlinkClick r:id="rId2"/>
              </a:rPr>
              <a:t>https</a:t>
            </a:r>
            <a:r>
              <a:rPr lang="pt-BR" sz="1000" b="0" dirty="0">
                <a:hlinkClick r:id="rId2"/>
              </a:rPr>
              <a:t>://</a:t>
            </a:r>
            <a:r>
              <a:rPr lang="pt-BR" sz="1000" b="0" dirty="0" err="1">
                <a:hlinkClick r:id="rId2"/>
              </a:rPr>
              <a:t>orcid.org</a:t>
            </a:r>
            <a:r>
              <a:rPr lang="pt-BR" sz="1000" b="0" dirty="0">
                <a:hlinkClick r:id="rId2"/>
              </a:rPr>
              <a:t>/0000-0001-7862-8955</a:t>
            </a:r>
            <a:r>
              <a:rPr lang="pt-BR" sz="1000" dirty="0"/>
              <a:t/>
            </a:r>
            <a:br>
              <a:rPr lang="pt-BR" sz="1000" dirty="0"/>
            </a:br>
            <a:endParaRPr lang="en-US" sz="1000" dirty="0"/>
          </a:p>
        </p:txBody>
      </p:sp>
      <p:sp>
        <p:nvSpPr>
          <p:cNvPr id="8" name="Text Placeholder 7"/>
          <p:cNvSpPr>
            <a:spLocks noGrp="1"/>
          </p:cNvSpPr>
          <p:nvPr>
            <p:ph type="body" sz="quarter" idx="16"/>
          </p:nvPr>
        </p:nvSpPr>
        <p:spPr/>
        <p:txBody>
          <a:bodyPr>
            <a:normAutofit fontScale="55000" lnSpcReduction="20000"/>
          </a:bodyPr>
          <a:lstStyle/>
          <a:p>
            <a:endParaRPr lang="en-US"/>
          </a:p>
        </p:txBody>
      </p:sp>
      <p:sp>
        <p:nvSpPr>
          <p:cNvPr id="9" name="Text Placeholder 8"/>
          <p:cNvSpPr>
            <a:spLocks noGrp="1"/>
          </p:cNvSpPr>
          <p:nvPr>
            <p:ph type="body" sz="quarter" idx="17"/>
          </p:nvPr>
        </p:nvSpPr>
        <p:spPr/>
        <p:txBody>
          <a:bodyPr>
            <a:normAutofit fontScale="70000" lnSpcReduction="20000"/>
          </a:bodyPr>
          <a:lstStyle/>
          <a:p>
            <a:endParaRPr lang="en-US"/>
          </a:p>
        </p:txBody>
      </p:sp>
      <p:sp>
        <p:nvSpPr>
          <p:cNvPr id="10" name="Text Placeholder 9"/>
          <p:cNvSpPr>
            <a:spLocks noGrp="1"/>
          </p:cNvSpPr>
          <p:nvPr>
            <p:ph type="body" sz="quarter" idx="18"/>
          </p:nvPr>
        </p:nvSpPr>
        <p:spPr/>
        <p:txBody>
          <a:bodyPr>
            <a:normAutofit fontScale="92500" lnSpcReduction="20000"/>
          </a:bodyPr>
          <a:lstStyle/>
          <a:p>
            <a:endParaRPr lang="en-US"/>
          </a:p>
        </p:txBody>
      </p:sp>
      <p:sp>
        <p:nvSpPr>
          <p:cNvPr id="12" name="Espaço Reservado para Texto 11">
            <a:extLst>
              <a:ext uri="{FF2B5EF4-FFF2-40B4-BE49-F238E27FC236}">
                <a16:creationId xmlns:a16="http://schemas.microsoft.com/office/drawing/2014/main" xmlns="" id="{9954C04D-D77B-F148-AE60-EEE72A08AF3D}"/>
              </a:ext>
            </a:extLst>
          </p:cNvPr>
          <p:cNvSpPr>
            <a:spLocks noGrp="1"/>
          </p:cNvSpPr>
          <p:nvPr>
            <p:ph type="body" sz="quarter" idx="11"/>
          </p:nvPr>
        </p:nvSpPr>
        <p:spPr>
          <a:xfrm>
            <a:off x="2926000" y="4595322"/>
            <a:ext cx="8580200" cy="263974"/>
          </a:xfrm>
        </p:spPr>
        <p:txBody>
          <a:bodyPr>
            <a:normAutofit fontScale="85000" lnSpcReduction="20000"/>
          </a:bodyPr>
          <a:lstStyle/>
          <a:p>
            <a:r>
              <a:rPr lang="es-ES_tradnl" dirty="0" err="1"/>
              <a:t>SciELO</a:t>
            </a:r>
            <a:r>
              <a:rPr lang="es-ES_tradnl" dirty="0"/>
              <a:t> Argentina</a:t>
            </a:r>
          </a:p>
        </p:txBody>
      </p:sp>
    </p:spTree>
    <p:extLst>
      <p:ext uri="{BB962C8B-B14F-4D97-AF65-F5344CB8AC3E}">
        <p14:creationId xmlns:p14="http://schemas.microsoft.com/office/powerpoint/2010/main" val="176677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3" name="Retângulo 2"/>
          <p:cNvSpPr/>
          <p:nvPr/>
        </p:nvSpPr>
        <p:spPr>
          <a:xfrm>
            <a:off x="2795592" y="6396335"/>
            <a:ext cx="66008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Estatísticas ORCID: </a:t>
            </a:r>
            <a:r>
              <a:rPr kumimoji="0" lang="pt-BR" sz="1800" b="0" i="0" u="sng" strike="noStrike" kern="1200" cap="none" spc="0" normalizeH="0" baseline="0" noProof="0">
                <a:ln>
                  <a:noFill/>
                </a:ln>
                <a:solidFill>
                  <a:srgbClr val="A6CE38"/>
                </a:solidFill>
                <a:effectLst/>
                <a:uLnTx/>
                <a:uFillTx/>
                <a:latin typeface="Calibri" panose="020F0502020204030204"/>
                <a:ea typeface="+mn-ea"/>
                <a:cs typeface="+mn-cs"/>
                <a:hlinkClick r:id="rId3"/>
              </a:rPr>
              <a:t>https://orcid.org/statistics</a:t>
            </a:r>
            <a:r>
              <a:rPr kumimoji="0" lang="pt-BR" sz="1800" b="0" i="0" u="none" strike="noStrike" kern="1200" cap="none" spc="0" normalizeH="0" baseline="0" noProof="0">
                <a:ln>
                  <a:noFill/>
                </a:ln>
                <a:solidFill>
                  <a:srgbClr val="A6CE38"/>
                </a:solidFill>
                <a:effectLst/>
                <a:uLnTx/>
                <a:uFillTx/>
                <a:latin typeface="Calibri" panose="020F0502020204030204"/>
                <a:ea typeface="+mn-ea"/>
                <a:cs typeface="+mn-cs"/>
              </a:rPr>
              <a:t> </a:t>
            </a:r>
            <a:endParaRPr kumimoji="0" lang="en-US" sz="1800" b="0" i="0" u="none" strike="noStrike" kern="1200" cap="none" spc="0" normalizeH="0" baseline="0" noProof="0">
              <a:ln>
                <a:noFill/>
              </a:ln>
              <a:solidFill>
                <a:srgbClr val="6D6E71"/>
              </a:solidFill>
              <a:effectLst/>
              <a:uLnTx/>
              <a:uFillTx/>
              <a:latin typeface="Cabin"/>
              <a:ea typeface="Cabin"/>
              <a:cs typeface="Cabin"/>
              <a:sym typeface="Cabin"/>
            </a:endParaRPr>
          </a:p>
        </p:txBody>
      </p:sp>
      <p:pic>
        <p:nvPicPr>
          <p:cNvPr id="8" name="Shape 222">
            <a:extLst>
              <a:ext uri="{FF2B5EF4-FFF2-40B4-BE49-F238E27FC236}">
                <a16:creationId xmlns:a16="http://schemas.microsoft.com/office/drawing/2014/main" xmlns="" id="{76204001-6CC4-C748-BF1C-2A0674DAE799}"/>
              </a:ext>
            </a:extLst>
          </p:cNvPr>
          <p:cNvPicPr preferRelativeResize="0"/>
          <p:nvPr/>
        </p:nvPicPr>
        <p:blipFill>
          <a:blip r:embed="rId4">
            <a:alphaModFix amt="64000"/>
          </a:blip>
          <a:stretch>
            <a:fillRect/>
          </a:stretch>
        </p:blipFill>
        <p:spPr>
          <a:xfrm>
            <a:off x="1032933" y="1388533"/>
            <a:ext cx="10295466" cy="4674873"/>
          </a:xfrm>
          <a:prstGeom prst="rect">
            <a:avLst/>
          </a:prstGeom>
          <a:noFill/>
          <a:ln>
            <a:noFill/>
          </a:ln>
        </p:spPr>
      </p:pic>
      <p:sp>
        <p:nvSpPr>
          <p:cNvPr id="175" name="Shape 175"/>
          <p:cNvSpPr txBox="1">
            <a:spLocks noGrp="1"/>
          </p:cNvSpPr>
          <p:nvPr>
            <p:ph type="body" idx="1"/>
          </p:nvPr>
        </p:nvSpPr>
        <p:spPr>
          <a:xfrm>
            <a:off x="5967643" y="1468970"/>
            <a:ext cx="4142913" cy="3289300"/>
          </a:xfrm>
          <a:prstGeom prst="rect">
            <a:avLst/>
          </a:prstGeom>
          <a:noFill/>
          <a:ln>
            <a:noFill/>
          </a:ln>
        </p:spPr>
        <p:txBody>
          <a:bodyPr spcFirstLastPara="1" vert="horz" wrap="square" lIns="91425" tIns="45700" rIns="91425" bIns="45700" rtlCol="0" anchor="t" anchorCtr="0">
            <a:noAutofit/>
          </a:bodyPr>
          <a:lstStyle/>
          <a:p>
            <a:r>
              <a:rPr lang="it-IT" sz="2400" b="1" dirty="0" err="1">
                <a:latin typeface="Gill Sans MT" charset="0"/>
              </a:rPr>
              <a:t>Brasil</a:t>
            </a:r>
            <a:r>
              <a:rPr lang="it-IT" sz="2400" b="1" dirty="0">
                <a:latin typeface="Gill Sans MT" charset="0"/>
              </a:rPr>
              <a:t> 149.300 (9)</a:t>
            </a:r>
          </a:p>
          <a:p>
            <a:r>
              <a:rPr lang="it-IT" sz="2400" b="1" dirty="0">
                <a:latin typeface="Gill Sans MT" charset="0"/>
                <a:ea typeface="Gill Sans MT" charset="0"/>
                <a:cs typeface="Gill Sans MT" charset="0"/>
              </a:rPr>
              <a:t>Colombia 36.800 (6)</a:t>
            </a:r>
          </a:p>
          <a:p>
            <a:r>
              <a:rPr lang="it-IT" sz="2400" b="1" dirty="0">
                <a:latin typeface="Gill Sans MT" charset="0"/>
                <a:ea typeface="Gill Sans MT" charset="0"/>
                <a:cs typeface="Gill Sans MT" charset="0"/>
              </a:rPr>
              <a:t>México 38.750 (3)</a:t>
            </a:r>
          </a:p>
          <a:p>
            <a:r>
              <a:rPr lang="it-IT" sz="2400" b="1" dirty="0" err="1">
                <a:latin typeface="Gill Sans MT" charset="0"/>
                <a:ea typeface="Gill Sans MT" charset="0"/>
                <a:cs typeface="Gill Sans MT" charset="0"/>
              </a:rPr>
              <a:t>Perú</a:t>
            </a:r>
            <a:r>
              <a:rPr lang="it-IT" sz="2400" b="1" dirty="0">
                <a:latin typeface="Gill Sans MT" charset="0"/>
                <a:ea typeface="Gill Sans MT" charset="0"/>
                <a:cs typeface="Gill Sans MT" charset="0"/>
              </a:rPr>
              <a:t> 14.000 (3)</a:t>
            </a:r>
          </a:p>
          <a:p>
            <a:r>
              <a:rPr lang="it-IT" sz="2400" b="1" dirty="0">
                <a:latin typeface="Gill Sans MT" charset="0"/>
                <a:ea typeface="Gill Sans MT" charset="0"/>
                <a:cs typeface="Gill Sans MT" charset="0"/>
              </a:rPr>
              <a:t>Chile 13.300 (2)</a:t>
            </a:r>
          </a:p>
          <a:p>
            <a:r>
              <a:rPr lang="it-IT" sz="2400" b="1" dirty="0">
                <a:latin typeface="Gill Sans MT" charset="0"/>
                <a:ea typeface="Gill Sans MT" charset="0"/>
                <a:cs typeface="Gill Sans MT" charset="0"/>
              </a:rPr>
              <a:t>Argentina 17.700 (0) </a:t>
            </a:r>
            <a:r>
              <a:rPr lang="pt-BR" sz="2400" b="1" dirty="0">
                <a:latin typeface="Gill Sans MT" charset="0"/>
                <a:ea typeface="Gill Sans MT" charset="0"/>
                <a:cs typeface="Gill Sans MT" charset="0"/>
              </a:rPr>
              <a:t/>
            </a:r>
            <a:br>
              <a:rPr lang="pt-BR" sz="2400" b="1" dirty="0">
                <a:latin typeface="Gill Sans MT" charset="0"/>
                <a:ea typeface="Gill Sans MT" charset="0"/>
                <a:cs typeface="Gill Sans MT" charset="0"/>
              </a:rPr>
            </a:br>
            <a:endParaRPr lang="en-US" sz="2400" b="1" dirty="0">
              <a:latin typeface="Gill Sans MT" charset="0"/>
              <a:ea typeface="Gill Sans MT" charset="0"/>
              <a:cs typeface="Gill Sans MT" charset="0"/>
              <a:sym typeface="Cabin"/>
            </a:endParaRPr>
          </a:p>
        </p:txBody>
      </p:sp>
      <p:sp>
        <p:nvSpPr>
          <p:cNvPr id="2" name="Retângulo 1"/>
          <p:cNvSpPr/>
          <p:nvPr/>
        </p:nvSpPr>
        <p:spPr>
          <a:xfrm>
            <a:off x="5939370" y="5260374"/>
            <a:ext cx="57007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Número de investigadores com una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iD</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ORCID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y</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número de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organizaciones</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 </a:t>
            </a:r>
            <a:r>
              <a:rPr kumimoji="0" lang="pt-BR" sz="1800" b="0" i="0" u="none" strike="noStrike" kern="1200" cap="none" spc="0" normalizeH="0" baseline="0" noProof="0" dirty="0" err="1">
                <a:ln>
                  <a:noFill/>
                </a:ln>
                <a:solidFill>
                  <a:srgbClr val="6D6E71"/>
                </a:solidFill>
                <a:effectLst/>
                <a:uLnTx/>
                <a:uFillTx/>
                <a:latin typeface="Gill Sans MT" charset="0"/>
                <a:ea typeface="Gill Sans MT" charset="0"/>
                <a:cs typeface="Gill Sans MT" charset="0"/>
              </a:rPr>
              <a:t>miembro</a:t>
            </a:r>
            <a:r>
              <a:rPr kumimoji="0" lang="pt-BR" sz="1800" b="0" i="0" u="none" strike="noStrike" kern="1200" cap="none" spc="0" normalizeH="0" baseline="0" noProof="0" dirty="0">
                <a:ln>
                  <a:noFill/>
                </a:ln>
                <a:solidFill>
                  <a:srgbClr val="6D6E71"/>
                </a:solidFill>
                <a:effectLst/>
                <a:uLnTx/>
                <a:uFillTx/>
                <a:latin typeface="Gill Sans MT" charset="0"/>
                <a:ea typeface="Gill Sans MT" charset="0"/>
                <a:cs typeface="Gill Sans MT" charset="0"/>
              </a:rPr>
              <a:t>)</a:t>
            </a:r>
          </a:p>
        </p:txBody>
      </p:sp>
      <p:sp>
        <p:nvSpPr>
          <p:cNvPr id="6" name="Shape 174">
            <a:extLst>
              <a:ext uri="{FF2B5EF4-FFF2-40B4-BE49-F238E27FC236}">
                <a16:creationId xmlns:a16="http://schemas.microsoft.com/office/drawing/2014/main" xmlns="" id="{18F2B171-D403-754C-AD10-256D80337E63}"/>
              </a:ext>
            </a:extLst>
          </p:cNvPr>
          <p:cNvSpPr txBox="1">
            <a:spLocks noGrp="1"/>
          </p:cNvSpPr>
          <p:nvPr>
            <p:ph type="title"/>
          </p:nvPr>
        </p:nvSpPr>
        <p:spPr>
          <a:xfrm>
            <a:off x="685800" y="151304"/>
            <a:ext cx="9372598" cy="984737"/>
          </a:xfrm>
          <a:prstGeom prst="rect">
            <a:avLst/>
          </a:prstGeom>
          <a:noFill/>
          <a:ln>
            <a:noFill/>
          </a:ln>
        </p:spPr>
        <p:txBody>
          <a:bodyPr vert="horz" lIns="91425" tIns="45700" rIns="91425" bIns="45700" rtlCol="0" anchor="b" anchorCtr="0">
            <a:noAutofit/>
          </a:bodyPr>
          <a:lstStyle/>
          <a:p>
            <a:pPr>
              <a:lnSpc>
                <a:spcPct val="100000"/>
              </a:lnSpc>
              <a:spcBef>
                <a:spcPts val="0"/>
              </a:spcBef>
              <a:buClr>
                <a:schemeClr val="dk1"/>
              </a:buClr>
              <a:buSzPct val="25000"/>
            </a:pPr>
            <a:r>
              <a:rPr lang="en-US" cap="none" dirty="0">
                <a:solidFill>
                  <a:srgbClr val="A6CE38"/>
                </a:solidFill>
                <a:latin typeface="Gill Sans MT" charset="0"/>
                <a:ea typeface="Gill Sans MT" charset="0"/>
                <a:cs typeface="Gill Sans MT" charset="0"/>
                <a:sym typeface="Cabin"/>
              </a:rPr>
              <a:t>EN LATINOAMÉRICA</a:t>
            </a:r>
          </a:p>
        </p:txBody>
      </p:sp>
    </p:spTree>
    <p:extLst>
      <p:ext uri="{BB962C8B-B14F-4D97-AF65-F5344CB8AC3E}">
        <p14:creationId xmlns:p14="http://schemas.microsoft.com/office/powerpoint/2010/main" val="121177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err="1">
                <a:latin typeface="Open Sans"/>
                <a:cs typeface="Open Sans"/>
              </a:rPr>
              <a:t>Interoperabilidad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11</a:t>
            </a:fld>
            <a:endParaRPr lang="fr-FR"/>
          </a:p>
        </p:txBody>
      </p:sp>
      <p:sp>
        <p:nvSpPr>
          <p:cNvPr id="4" name="Espaço Reservado para Texto 3">
            <a:extLst>
              <a:ext uri="{FF2B5EF4-FFF2-40B4-BE49-F238E27FC236}">
                <a16:creationId xmlns:a16="http://schemas.microsoft.com/office/drawing/2014/main" xmlns="" id="{17CF7D9C-13AB-C04F-BF04-BD0036FBAA6A}"/>
              </a:ext>
            </a:extLst>
          </p:cNvPr>
          <p:cNvSpPr>
            <a:spLocks noGrp="1"/>
          </p:cNvSpPr>
          <p:nvPr>
            <p:ph type="body" idx="1"/>
          </p:nvPr>
        </p:nvSpPr>
        <p:spPr/>
        <p:txBody>
          <a:bodyPr/>
          <a:lstStyle/>
          <a:p>
            <a:endParaRPr lang="es-ES_tradnl" dirty="0"/>
          </a:p>
        </p:txBody>
      </p:sp>
      <p:pic>
        <p:nvPicPr>
          <p:cNvPr id="6" name="Picture Placeholder 3">
            <a:extLst>
              <a:ext uri="{FF2B5EF4-FFF2-40B4-BE49-F238E27FC236}">
                <a16:creationId xmlns:a16="http://schemas.microsoft.com/office/drawing/2014/main" xmlns="" id="{D9314800-192A-CC4D-BC43-04F424964A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2162" y="3875289"/>
            <a:ext cx="6006357" cy="2203249"/>
          </a:xfrm>
          <a:prstGeom prst="rect">
            <a:avLst/>
          </a:prstGeom>
        </p:spPr>
      </p:pic>
    </p:spTree>
    <p:extLst>
      <p:ext uri="{BB962C8B-B14F-4D97-AF65-F5344CB8AC3E}">
        <p14:creationId xmlns:p14="http://schemas.microsoft.com/office/powerpoint/2010/main" val="1124260288"/>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3576" y="1642575"/>
            <a:ext cx="6901638" cy="4458337"/>
          </a:xfrm>
          <a:prstGeom prst="rect">
            <a:avLst/>
          </a:prstGeom>
        </p:spPr>
      </p:pic>
      <p:sp>
        <p:nvSpPr>
          <p:cNvPr id="180" name="Shape 180"/>
          <p:cNvSpPr txBox="1">
            <a:spLocks noGrp="1"/>
          </p:cNvSpPr>
          <p:nvPr>
            <p:ph type="title"/>
          </p:nvPr>
        </p:nvSpPr>
        <p:spPr>
          <a:xfrm>
            <a:off x="721484" y="92786"/>
            <a:ext cx="7924798" cy="984737"/>
          </a:xfrm>
          <a:prstGeom prst="rect">
            <a:avLst/>
          </a:prstGeom>
          <a:noFill/>
          <a:ln>
            <a:noFill/>
          </a:ln>
        </p:spPr>
        <p:txBody>
          <a:bodyPr vert="horz" lIns="91425" tIns="45700" rIns="91425" bIns="45700" rtlCol="0" anchor="b" anchorCtr="0">
            <a:noAutofit/>
          </a:bodyPr>
          <a:lstStyle/>
          <a:p>
            <a:pPr lvl="0">
              <a:buSzPct val="25000"/>
            </a:pPr>
            <a:r>
              <a:rPr lang="en-US" sz="3200">
                <a:solidFill>
                  <a:srgbClr val="A6CE38"/>
                </a:solidFill>
                <a:latin typeface="Gill Sans"/>
                <a:ea typeface="Cabin"/>
                <a:cs typeface="Gill Sans"/>
                <a:sym typeface="Cabin"/>
              </a:rPr>
              <a:t>INTEROPERABILIDAD</a:t>
            </a:r>
            <a:endParaRPr lang="en-US" sz="3200" cap="none">
              <a:solidFill>
                <a:srgbClr val="A6CE38"/>
              </a:solidFill>
              <a:latin typeface="Gill Sans"/>
              <a:ea typeface="Cabin"/>
              <a:cs typeface="Gill Sans"/>
              <a:sym typeface="Cabin"/>
            </a:endParaRPr>
          </a:p>
        </p:txBody>
      </p:sp>
      <p:sp>
        <p:nvSpPr>
          <p:cNvPr id="182" name="Shape 182"/>
          <p:cNvSpPr txBox="1">
            <a:spLocks noGrp="1"/>
          </p:cNvSpPr>
          <p:nvPr>
            <p:ph type="body" idx="4294967295"/>
          </p:nvPr>
        </p:nvSpPr>
        <p:spPr>
          <a:xfrm>
            <a:off x="7525926" y="229499"/>
            <a:ext cx="3980274" cy="706393"/>
          </a:xfrm>
          <a:prstGeom prst="rect">
            <a:avLst/>
          </a:prstGeom>
          <a:noFill/>
          <a:ln>
            <a:noFill/>
          </a:ln>
        </p:spPr>
        <p:txBody>
          <a:bodyPr vert="horz" lIns="91425" tIns="45700" rIns="91425" bIns="45700" rtlCol="0" anchor="t" anchorCtr="0">
            <a:noAutofit/>
          </a:bodyPr>
          <a:lstStyle/>
          <a:p>
            <a:pPr>
              <a:lnSpc>
                <a:spcPct val="150000"/>
              </a:lnSpc>
              <a:spcBef>
                <a:spcPts val="0"/>
              </a:spcBef>
              <a:buClr>
                <a:schemeClr val="dk1"/>
              </a:buClr>
              <a:buSzPct val="100000"/>
            </a:pPr>
            <a:r>
              <a:rPr lang="en-US" sz="2400">
                <a:solidFill>
                  <a:schemeClr val="dk1"/>
                </a:solidFill>
                <a:latin typeface="Arial"/>
                <a:ea typeface="Arial"/>
                <a:cs typeface="Arial"/>
                <a:sym typeface="Arial"/>
              </a:rPr>
              <a:t>Entre </a:t>
            </a:r>
            <a:r>
              <a:rPr lang="en-US" sz="2400" err="1">
                <a:solidFill>
                  <a:schemeClr val="dk1"/>
                </a:solidFill>
                <a:latin typeface="Arial"/>
                <a:ea typeface="Arial"/>
                <a:cs typeface="Arial"/>
                <a:sym typeface="Arial"/>
              </a:rPr>
              <a:t>una</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vez</a:t>
            </a:r>
            <a:r>
              <a:rPr lang="en-US" sz="2400">
                <a:solidFill>
                  <a:schemeClr val="dk1"/>
                </a:solidFill>
                <a:latin typeface="Arial"/>
                <a:ea typeface="Arial"/>
                <a:cs typeface="Arial"/>
                <a:sym typeface="Arial"/>
              </a:rPr>
              <a:t> </a:t>
            </a:r>
          </a:p>
          <a:p>
            <a:pPr>
              <a:lnSpc>
                <a:spcPct val="150000"/>
              </a:lnSpc>
              <a:buClr>
                <a:schemeClr val="dk1"/>
              </a:buClr>
              <a:buSzPct val="100000"/>
            </a:pPr>
            <a:r>
              <a:rPr lang="en-US" sz="2400" err="1">
                <a:solidFill>
                  <a:schemeClr val="dk1"/>
                </a:solidFill>
                <a:latin typeface="Arial"/>
                <a:ea typeface="Arial"/>
                <a:cs typeface="Arial"/>
                <a:sym typeface="Arial"/>
              </a:rPr>
              <a:t>Reutilice</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muchas</a:t>
            </a:r>
            <a:r>
              <a:rPr lang="en-US" sz="2400">
                <a:solidFill>
                  <a:schemeClr val="dk1"/>
                </a:solidFill>
                <a:latin typeface="Arial"/>
                <a:ea typeface="Arial"/>
                <a:cs typeface="Arial"/>
                <a:sym typeface="Arial"/>
              </a:rPr>
              <a:t> </a:t>
            </a:r>
            <a:r>
              <a:rPr lang="en-US" sz="2400" err="1">
                <a:solidFill>
                  <a:schemeClr val="dk1"/>
                </a:solidFill>
                <a:latin typeface="Arial"/>
                <a:ea typeface="Arial"/>
                <a:cs typeface="Arial"/>
                <a:sym typeface="Arial"/>
              </a:rPr>
              <a:t>veces</a:t>
            </a:r>
            <a:endParaRPr lang="en-US" sz="2400">
              <a:solidFill>
                <a:schemeClr val="dk1"/>
              </a:solidFill>
              <a:latin typeface="Arial"/>
              <a:ea typeface="Arial"/>
              <a:cs typeface="Arial"/>
              <a:sym typeface="Arial"/>
            </a:endParaRPr>
          </a:p>
        </p:txBody>
      </p:sp>
      <p:cxnSp>
        <p:nvCxnSpPr>
          <p:cNvPr id="183" name="Shape 183"/>
          <p:cNvCxnSpPr/>
          <p:nvPr/>
        </p:nvCxnSpPr>
        <p:spPr>
          <a:xfrm>
            <a:off x="7610993" y="935892"/>
            <a:ext cx="1943100" cy="0"/>
          </a:xfrm>
          <a:prstGeom prst="straightConnector1">
            <a:avLst/>
          </a:prstGeom>
          <a:noFill/>
          <a:ln w="9525" cap="flat" cmpd="sng">
            <a:solidFill>
              <a:schemeClr val="dk2"/>
            </a:solidFill>
            <a:prstDash val="solid"/>
            <a:miter/>
            <a:headEnd type="none" w="med" len="med"/>
            <a:tailEnd type="none" w="med" len="med"/>
          </a:ln>
        </p:spPr>
      </p:cxnSp>
    </p:spTree>
    <p:extLst>
      <p:ext uri="{BB962C8B-B14F-4D97-AF65-F5344CB8AC3E}">
        <p14:creationId xmlns:p14="http://schemas.microsoft.com/office/powerpoint/2010/main" val="3250913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265025" y="1461482"/>
            <a:ext cx="719999" cy="899999"/>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319025" y="950134"/>
            <a:ext cx="647999" cy="647999"/>
          </a:xfrm>
          <a:prstGeom prst="ellipse">
            <a:avLst/>
          </a:prstGeom>
          <a:solidFill>
            <a:schemeClr val="tx1">
              <a:lumMod val="60000"/>
              <a:lumOff val="40000"/>
            </a:schemeClr>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5771" y="1818260"/>
            <a:ext cx="487680" cy="487680"/>
          </a:xfrm>
          <a:prstGeom prst="rect">
            <a:avLst/>
          </a:prstGeom>
        </p:spPr>
      </p:pic>
      <p:sp>
        <p:nvSpPr>
          <p:cNvPr id="16" name="テキスト ボックス 15"/>
          <p:cNvSpPr txBox="1"/>
          <p:nvPr/>
        </p:nvSpPr>
        <p:spPr>
          <a:xfrm>
            <a:off x="3200300" y="580801"/>
            <a:ext cx="1606274" cy="369332"/>
          </a:xfrm>
          <a:prstGeom prst="rect">
            <a:avLst/>
          </a:prstGeom>
          <a:noFill/>
        </p:spPr>
        <p:txBody>
          <a:bodyPr wrap="none" rtlCol="0">
            <a:spAutoFit/>
          </a:bodyPr>
          <a:lstStyle/>
          <a:p>
            <a:r>
              <a:rPr kumimoji="1" lang="en-US" altLang="ja-JP">
                <a:solidFill>
                  <a:srgbClr val="58595B"/>
                </a:solidFill>
              </a:rPr>
              <a:t>INVESTIGADOR</a:t>
            </a:r>
            <a:endParaRPr kumimoji="1" lang="ja-JP" altLang="en-US">
              <a:solidFill>
                <a:srgbClr val="58595B"/>
              </a:solidFill>
            </a:endParaRPr>
          </a:p>
        </p:txBody>
      </p:sp>
      <p:sp>
        <p:nvSpPr>
          <p:cNvPr id="17" name="テキスト ボックス 16"/>
          <p:cNvSpPr txBox="1"/>
          <p:nvPr/>
        </p:nvSpPr>
        <p:spPr>
          <a:xfrm>
            <a:off x="2063440" y="5682208"/>
            <a:ext cx="3507242" cy="369332"/>
          </a:xfrm>
          <a:prstGeom prst="rect">
            <a:avLst/>
          </a:prstGeom>
          <a:noFill/>
        </p:spPr>
        <p:txBody>
          <a:bodyPr wrap="none" rtlCol="0">
            <a:spAutoFit/>
          </a:bodyPr>
          <a:lstStyle/>
          <a:p>
            <a:r>
              <a:rPr kumimoji="1" lang="en-US" altLang="ja-JP" err="1">
                <a:solidFill>
                  <a:srgbClr val="58595B"/>
                </a:solidFill>
              </a:rPr>
              <a:t>Organizaciones</a:t>
            </a:r>
            <a:r>
              <a:rPr kumimoji="1" lang="en-US" altLang="ja-JP">
                <a:solidFill>
                  <a:srgbClr val="58595B"/>
                </a:solidFill>
              </a:rPr>
              <a:t> </a:t>
            </a:r>
            <a:r>
              <a:rPr kumimoji="1" lang="en-US" altLang="ja-JP" err="1">
                <a:solidFill>
                  <a:srgbClr val="58595B"/>
                </a:solidFill>
              </a:rPr>
              <a:t>miembro</a:t>
            </a:r>
            <a:r>
              <a:rPr kumimoji="1" lang="en-US" altLang="ja-JP">
                <a:solidFill>
                  <a:srgbClr val="58595B"/>
                </a:solidFill>
              </a:rPr>
              <a:t> de ORCID</a:t>
            </a:r>
            <a:endParaRPr kumimoji="1" lang="ja-JP" altLang="en-US">
              <a:solidFill>
                <a:srgbClr val="58595B"/>
              </a:solidFill>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5024" y="3370991"/>
            <a:ext cx="540000" cy="540000"/>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4967" y="5156001"/>
            <a:ext cx="540000" cy="540000"/>
          </a:xfrm>
          <a:prstGeom prst="rect">
            <a:avLst/>
          </a:prstGeom>
        </p:spPr>
      </p:pic>
      <p:sp>
        <p:nvSpPr>
          <p:cNvPr id="2" name="下矢印 1"/>
          <p:cNvSpPr/>
          <p:nvPr/>
        </p:nvSpPr>
        <p:spPr>
          <a:xfrm>
            <a:off x="3261010" y="2492157"/>
            <a:ext cx="719999" cy="1390128"/>
          </a:xfrm>
          <a:prstGeom prst="down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678846" y="2847771"/>
            <a:ext cx="1778884" cy="523220"/>
          </a:xfrm>
          <a:prstGeom prst="rect">
            <a:avLst/>
          </a:prstGeom>
          <a:noFill/>
        </p:spPr>
        <p:txBody>
          <a:bodyPr wrap="none" rtlCol="0">
            <a:spAutoFit/>
          </a:bodyPr>
          <a:lstStyle/>
          <a:p>
            <a:pPr algn="ctr"/>
            <a:r>
              <a:rPr kumimoji="1" lang="en-US" altLang="ja-JP" sz="1400" err="1">
                <a:solidFill>
                  <a:srgbClr val="58595B"/>
                </a:solidFill>
              </a:rPr>
              <a:t>Permisos</a:t>
            </a:r>
            <a:r>
              <a:rPr kumimoji="1" lang="en-US" altLang="ja-JP" sz="1400">
                <a:solidFill>
                  <a:srgbClr val="58595B"/>
                </a:solidFill>
              </a:rPr>
              <a:t> para </a:t>
            </a:r>
            <a:r>
              <a:rPr kumimoji="1" lang="en-US" altLang="ja-JP" sz="1400" err="1">
                <a:solidFill>
                  <a:srgbClr val="58595B"/>
                </a:solidFill>
              </a:rPr>
              <a:t>usar</a:t>
            </a:r>
            <a:r>
              <a:rPr kumimoji="1" lang="en-US" altLang="ja-JP" sz="1400">
                <a:solidFill>
                  <a:srgbClr val="58595B"/>
                </a:solidFill>
              </a:rPr>
              <a:t> el </a:t>
            </a: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pic>
        <p:nvPicPr>
          <p:cNvPr id="3" name="図 2"/>
          <p:cNvPicPr>
            <a:picLocks noChangeAspect="1"/>
          </p:cNvPicPr>
          <p:nvPr/>
        </p:nvPicPr>
        <p:blipFill>
          <a:blip r:embed="rId5"/>
          <a:stretch>
            <a:fillRect/>
          </a:stretch>
        </p:blipFill>
        <p:spPr>
          <a:xfrm>
            <a:off x="2882277" y="4939964"/>
            <a:ext cx="719995" cy="719995"/>
          </a:xfrm>
          <a:prstGeom prst="rect">
            <a:avLst/>
          </a:prstGeom>
        </p:spPr>
      </p:pic>
      <p:pic>
        <p:nvPicPr>
          <p:cNvPr id="26" name="図 25"/>
          <p:cNvPicPr>
            <a:picLocks noChangeAspect="1"/>
          </p:cNvPicPr>
          <p:nvPr/>
        </p:nvPicPr>
        <p:blipFill>
          <a:blip r:embed="rId6"/>
          <a:stretch>
            <a:fillRect/>
          </a:stretch>
        </p:blipFill>
        <p:spPr>
          <a:xfrm>
            <a:off x="3089678" y="3813232"/>
            <a:ext cx="1079992" cy="107999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09564" y="4893528"/>
            <a:ext cx="719993" cy="719993"/>
          </a:xfrm>
          <a:prstGeom prst="rect">
            <a:avLst/>
          </a:prstGeom>
        </p:spPr>
      </p:pic>
      <p:sp>
        <p:nvSpPr>
          <p:cNvPr id="28" name="左右矢印 27"/>
          <p:cNvSpPr/>
          <p:nvPr/>
        </p:nvSpPr>
        <p:spPr>
          <a:xfrm rot="10800000" flipV="1">
            <a:off x="4446277" y="1515104"/>
            <a:ext cx="2609902" cy="866927"/>
          </a:xfrm>
          <a:prstGeom prst="lef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kumimoji="1" lang="en-US" altLang="ja-JP" sz="1400">
                <a:solidFill>
                  <a:srgbClr val="58595B"/>
                </a:solidFill>
              </a:rPr>
              <a:t>Registrar y </a:t>
            </a:r>
            <a:r>
              <a:rPr kumimoji="1" lang="en-US" altLang="ja-JP" sz="1400" err="1">
                <a:solidFill>
                  <a:srgbClr val="58595B"/>
                </a:solidFill>
              </a:rPr>
              <a:t>administrar</a:t>
            </a:r>
            <a:r>
              <a:rPr kumimoji="1" lang="en-US" altLang="ja-JP" sz="1400">
                <a:solidFill>
                  <a:srgbClr val="58595B"/>
                </a:solidFill>
              </a:rPr>
              <a:t/>
            </a:r>
            <a:br>
              <a:rPr kumimoji="1" lang="en-US" altLang="ja-JP" sz="1400">
                <a:solidFill>
                  <a:srgbClr val="58595B"/>
                </a:solidFill>
              </a:rPr>
            </a:b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sp>
        <p:nvSpPr>
          <p:cNvPr id="29" name="フローチャート: 書類 28"/>
          <p:cNvSpPr/>
          <p:nvPr/>
        </p:nvSpPr>
        <p:spPr>
          <a:xfrm>
            <a:off x="7224890" y="1067596"/>
            <a:ext cx="2695222" cy="4205075"/>
          </a:xfrm>
          <a:prstGeom prst="flowChartDocumen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Ins="216000" rtlCol="0" anchor="ctr"/>
          <a:lstStyle/>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Basic information</a:t>
            </a:r>
          </a:p>
          <a:p>
            <a:pPr marL="742950" lvl="1" indent="-285750">
              <a:buFont typeface="Arial"/>
              <a:buChar char="•"/>
            </a:pPr>
            <a:r>
              <a:rPr lang="en-US" altLang="ja-JP" sz="1400">
                <a:solidFill>
                  <a:srgbClr val="000000"/>
                </a:solidFill>
              </a:rPr>
              <a:t>Name</a:t>
            </a:r>
          </a:p>
          <a:p>
            <a:pPr marL="742950" lvl="1" indent="-285750">
              <a:buFont typeface="Arial"/>
              <a:buChar char="•"/>
            </a:pPr>
            <a:r>
              <a:rPr lang="en-US" altLang="ja-JP" sz="1400">
                <a:solidFill>
                  <a:srgbClr val="000000"/>
                </a:solidFill>
              </a:rPr>
              <a:t>Email addresses</a:t>
            </a:r>
            <a:r>
              <a:rPr lang="ja-JP" altLang="en-US" sz="1400">
                <a:solidFill>
                  <a:srgbClr val="000000"/>
                </a:solidFill>
              </a:rPr>
              <a:t>　　　　　　</a:t>
            </a:r>
            <a:r>
              <a:rPr lang="en-US" altLang="ja-JP" sz="1400">
                <a:solidFill>
                  <a:srgbClr val="000000"/>
                </a:solidFill>
              </a:rPr>
              <a:t>etc.</a:t>
            </a:r>
          </a:p>
          <a:p>
            <a:pPr marL="285750" indent="-285750">
              <a:buFont typeface="Arial"/>
              <a:buChar char="•"/>
            </a:pPr>
            <a:r>
              <a:rPr lang="en-US" altLang="ja-JP" sz="1600">
                <a:solidFill>
                  <a:srgbClr val="000000"/>
                </a:solidFill>
              </a:rPr>
              <a:t>Account settings</a:t>
            </a: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Biography, Education, Affiliation</a:t>
            </a:r>
          </a:p>
          <a:p>
            <a:pPr marL="285750" indent="-285750">
              <a:buFont typeface="Arial"/>
              <a:buChar char="•"/>
            </a:pPr>
            <a:endParaRPr lang="en-US" altLang="ja-JP" sz="1600">
              <a:solidFill>
                <a:srgbClr val="000000"/>
              </a:solidFill>
            </a:endParaRPr>
          </a:p>
          <a:p>
            <a:pPr marL="285750" indent="-285750">
              <a:buFont typeface="Arial"/>
              <a:buChar char="•"/>
            </a:pPr>
            <a:r>
              <a:rPr kumimoji="1" lang="en-US" altLang="ja-JP" sz="1600">
                <a:solidFill>
                  <a:srgbClr val="000000"/>
                </a:solidFill>
              </a:rPr>
              <a:t>Research activities</a:t>
            </a:r>
          </a:p>
          <a:p>
            <a:pPr marL="742950" lvl="1" indent="-285750">
              <a:buFont typeface="Arial"/>
              <a:buChar char="•"/>
            </a:pPr>
            <a:r>
              <a:rPr lang="en-US" altLang="ja-JP" sz="1400">
                <a:solidFill>
                  <a:srgbClr val="000000"/>
                </a:solidFill>
              </a:rPr>
              <a:t>Publication</a:t>
            </a:r>
          </a:p>
          <a:p>
            <a:pPr marL="742950" lvl="1" indent="-285750">
              <a:buFont typeface="Arial"/>
              <a:buChar char="•"/>
            </a:pPr>
            <a:r>
              <a:rPr lang="en-US" altLang="ja-JP" sz="1400">
                <a:solidFill>
                  <a:srgbClr val="000000"/>
                </a:solidFill>
              </a:rPr>
              <a:t>Peer review</a:t>
            </a:r>
          </a:p>
          <a:p>
            <a:pPr marL="742950" lvl="1" indent="-285750">
              <a:buFont typeface="Arial"/>
              <a:buChar char="•"/>
            </a:pPr>
            <a:r>
              <a:rPr kumimoji="1" lang="en-US" altLang="ja-JP" sz="1400">
                <a:solidFill>
                  <a:srgbClr val="000000"/>
                </a:solidFill>
              </a:rPr>
              <a:t>Patents</a:t>
            </a:r>
          </a:p>
          <a:p>
            <a:pPr marL="742950" lvl="1" indent="-285750">
              <a:buFont typeface="Arial"/>
              <a:buChar char="•"/>
            </a:pPr>
            <a:r>
              <a:rPr kumimoji="1" lang="en-US" altLang="ja-JP" sz="1400">
                <a:solidFill>
                  <a:srgbClr val="000000"/>
                </a:solidFill>
              </a:rPr>
              <a:t>Grants</a:t>
            </a:r>
            <a:r>
              <a:rPr lang="ja-JP" altLang="en-US" sz="1400">
                <a:solidFill>
                  <a:srgbClr val="000000"/>
                </a:solidFill>
              </a:rPr>
              <a:t>　　</a:t>
            </a:r>
            <a:r>
              <a:rPr lang="en-US" altLang="ja-JP" sz="1400">
                <a:solidFill>
                  <a:srgbClr val="000000"/>
                </a:solidFill>
              </a:rPr>
              <a:t>etc.</a:t>
            </a:r>
            <a:endParaRPr kumimoji="1" lang="ja-JP" altLang="en-US" sz="1400">
              <a:solidFill>
                <a:srgbClr val="000000"/>
              </a:solidFill>
            </a:endParaRPr>
          </a:p>
        </p:txBody>
      </p:sp>
      <p:pic>
        <p:nvPicPr>
          <p:cNvPr id="30"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3393" y="1175552"/>
            <a:ext cx="487680" cy="487680"/>
          </a:xfrm>
          <a:prstGeom prst="rect">
            <a:avLst/>
          </a:prstGeom>
        </p:spPr>
      </p:pic>
      <p:sp>
        <p:nvSpPr>
          <p:cNvPr id="31" name="テキスト ボックス 30"/>
          <p:cNvSpPr txBox="1"/>
          <p:nvPr/>
        </p:nvSpPr>
        <p:spPr>
          <a:xfrm>
            <a:off x="7996158" y="1231997"/>
            <a:ext cx="1598690" cy="307777"/>
          </a:xfrm>
          <a:prstGeom prst="rect">
            <a:avLst/>
          </a:prstGeom>
          <a:noFill/>
        </p:spPr>
        <p:txBody>
          <a:bodyPr wrap="none" rtlCol="0">
            <a:spAutoFit/>
          </a:bodyPr>
          <a:lstStyle/>
          <a:p>
            <a:pPr algn="ctr"/>
            <a:r>
              <a:rPr lang="ja-JP" altLang="ja-JP" sz="1400" err="1"/>
              <a:t>x</a:t>
            </a:r>
            <a:r>
              <a:rPr kumimoji="1" lang="en-US" altLang="ja-JP" sz="1400"/>
              <a:t>xxx-</a:t>
            </a:r>
            <a:r>
              <a:rPr kumimoji="1" lang="en-US" altLang="ja-JP" sz="1400" err="1"/>
              <a:t>xxxx</a:t>
            </a:r>
            <a:r>
              <a:rPr kumimoji="1" lang="en-US" altLang="ja-JP" sz="1400"/>
              <a:t>-</a:t>
            </a:r>
            <a:r>
              <a:rPr kumimoji="1" lang="en-US" altLang="ja-JP" sz="1400" err="1"/>
              <a:t>xxxx-xxxx</a:t>
            </a:r>
            <a:endParaRPr kumimoji="1" lang="ja-JP" altLang="en-US" sz="1400"/>
          </a:p>
        </p:txBody>
      </p:sp>
      <p:sp>
        <p:nvSpPr>
          <p:cNvPr id="33" name="正方形/長方形 32"/>
          <p:cNvSpPr/>
          <p:nvPr/>
        </p:nvSpPr>
        <p:spPr>
          <a:xfrm>
            <a:off x="7103424" y="2928231"/>
            <a:ext cx="2929577" cy="2074023"/>
          </a:xfrm>
          <a:prstGeom prst="rect">
            <a:avLst/>
          </a:prstGeom>
          <a:noFill/>
          <a:ln w="28575" cmpd="sng">
            <a:solidFill>
              <a:schemeClr val="tx1">
                <a:lumMod val="75000"/>
                <a:lumOff val="2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712703" y="698263"/>
            <a:ext cx="1597681" cy="369332"/>
          </a:xfrm>
          <a:prstGeom prst="rect">
            <a:avLst/>
          </a:prstGeom>
          <a:noFill/>
        </p:spPr>
        <p:txBody>
          <a:bodyPr wrap="none" rtlCol="0">
            <a:spAutoFit/>
          </a:bodyPr>
          <a:lstStyle/>
          <a:p>
            <a:r>
              <a:rPr kumimoji="1" lang="en-US" altLang="ja-JP" err="1"/>
              <a:t>Registro</a:t>
            </a:r>
            <a:r>
              <a:rPr kumimoji="1" lang="en-US" altLang="ja-JP"/>
              <a:t> ORCID</a:t>
            </a:r>
            <a:endParaRPr kumimoji="1" lang="ja-JP" altLang="en-US"/>
          </a:p>
        </p:txBody>
      </p:sp>
      <p:sp>
        <p:nvSpPr>
          <p:cNvPr id="36" name="右矢印 35"/>
          <p:cNvSpPr/>
          <p:nvPr/>
        </p:nvSpPr>
        <p:spPr>
          <a:xfrm>
            <a:off x="4684889" y="4496869"/>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err="1">
                <a:solidFill>
                  <a:srgbClr val="58595B"/>
                </a:solidFill>
              </a:rPr>
              <a:t>Agregar</a:t>
            </a:r>
            <a:r>
              <a:rPr lang="en-US" altLang="ja-JP" sz="1400" dirty="0">
                <a:solidFill>
                  <a:srgbClr val="58595B"/>
                </a:solidFill>
              </a:rPr>
              <a:t> y </a:t>
            </a:r>
            <a:r>
              <a:rPr lang="en-US" altLang="ja-JP" sz="1400" dirty="0" err="1">
                <a:solidFill>
                  <a:srgbClr val="58595B"/>
                </a:solidFill>
              </a:rPr>
              <a:t>actualizar</a:t>
            </a:r>
            <a:r>
              <a:rPr lang="en-US" altLang="ja-JP" sz="1400" dirty="0">
                <a:solidFill>
                  <a:srgbClr val="58595B"/>
                </a:solidFill>
              </a:rPr>
              <a:t> </a:t>
            </a:r>
            <a:r>
              <a:rPr lang="en-US" altLang="ja-JP" sz="1400" dirty="0" err="1">
                <a:solidFill>
                  <a:srgbClr val="58595B"/>
                </a:solidFill>
              </a:rPr>
              <a:t>actividades</a:t>
            </a:r>
            <a:endParaRPr lang="ja-JP" altLang="en-US" sz="1400">
              <a:solidFill>
                <a:srgbClr val="58595B"/>
              </a:solidFill>
            </a:endParaRPr>
          </a:p>
        </p:txBody>
      </p:sp>
      <p:sp>
        <p:nvSpPr>
          <p:cNvPr id="8" name="スライド番号プレースホルダー 7"/>
          <p:cNvSpPr>
            <a:spLocks noGrp="1"/>
          </p:cNvSpPr>
          <p:nvPr>
            <p:ph type="sldNum" sz="quarter" idx="12"/>
          </p:nvPr>
        </p:nvSpPr>
        <p:spPr/>
        <p:txBody>
          <a:bodyPr/>
          <a:lstStyle/>
          <a:p>
            <a:pPr>
              <a:defRPr/>
            </a:pPr>
            <a:fld id="{F509E2BB-42F0-C64F-92BA-B29F38AD6CDE}" type="slidenum">
              <a:rPr lang="fr-FR" smtClean="0"/>
              <a:pPr>
                <a:defRPr/>
              </a:pPr>
              <a:t>13</a:t>
            </a:fld>
            <a:endParaRPr lang="fr-FR"/>
          </a:p>
        </p:txBody>
      </p:sp>
    </p:spTree>
    <p:extLst>
      <p:ext uri="{BB962C8B-B14F-4D97-AF65-F5344CB8AC3E}">
        <p14:creationId xmlns:p14="http://schemas.microsoft.com/office/powerpoint/2010/main" val="16959852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0" grpId="0"/>
      <p:bldP spid="3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265025" y="1461482"/>
            <a:ext cx="719999" cy="899999"/>
          </a:xfrm>
          <a:prstGeom prst="round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319025" y="950134"/>
            <a:ext cx="647999" cy="647999"/>
          </a:xfrm>
          <a:prstGeom prst="ellipse">
            <a:avLst/>
          </a:prstGeom>
          <a:solidFill>
            <a:schemeClr val="tx1">
              <a:lumMod val="60000"/>
              <a:lumOff val="40000"/>
            </a:schemeClr>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7"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5771" y="1818260"/>
            <a:ext cx="487680" cy="487680"/>
          </a:xfrm>
          <a:prstGeom prst="rect">
            <a:avLst/>
          </a:prstGeom>
        </p:spPr>
      </p:pic>
      <p:sp>
        <p:nvSpPr>
          <p:cNvPr id="16" name="テキスト ボックス 15"/>
          <p:cNvSpPr txBox="1"/>
          <p:nvPr/>
        </p:nvSpPr>
        <p:spPr>
          <a:xfrm>
            <a:off x="3200300" y="580801"/>
            <a:ext cx="1606274" cy="369332"/>
          </a:xfrm>
          <a:prstGeom prst="rect">
            <a:avLst/>
          </a:prstGeom>
          <a:noFill/>
        </p:spPr>
        <p:txBody>
          <a:bodyPr wrap="none" rtlCol="0">
            <a:spAutoFit/>
          </a:bodyPr>
          <a:lstStyle/>
          <a:p>
            <a:r>
              <a:rPr kumimoji="1" lang="en-US" altLang="ja-JP">
                <a:solidFill>
                  <a:srgbClr val="58595B"/>
                </a:solidFill>
              </a:rPr>
              <a:t>INVESTIGADOR</a:t>
            </a:r>
            <a:endParaRPr kumimoji="1" lang="ja-JP" altLang="en-US">
              <a:solidFill>
                <a:srgbClr val="58595B"/>
              </a:solidFill>
            </a:endParaRPr>
          </a:p>
        </p:txBody>
      </p:sp>
      <p:sp>
        <p:nvSpPr>
          <p:cNvPr id="17" name="テキスト ボックス 16"/>
          <p:cNvSpPr txBox="1"/>
          <p:nvPr/>
        </p:nvSpPr>
        <p:spPr>
          <a:xfrm>
            <a:off x="1812747" y="3762255"/>
            <a:ext cx="1271951" cy="369332"/>
          </a:xfrm>
          <a:prstGeom prst="rect">
            <a:avLst/>
          </a:prstGeom>
          <a:noFill/>
        </p:spPr>
        <p:txBody>
          <a:bodyPr wrap="none" rtlCol="0">
            <a:spAutoFit/>
          </a:bodyPr>
          <a:lstStyle/>
          <a:p>
            <a:r>
              <a:rPr kumimoji="1" lang="en-US" altLang="ja-JP" err="1">
                <a:solidFill>
                  <a:srgbClr val="58595B"/>
                </a:solidFill>
              </a:rPr>
              <a:t>universidad</a:t>
            </a:r>
            <a:endParaRPr kumimoji="1" lang="ja-JP" altLang="en-US">
              <a:solidFill>
                <a:srgbClr val="58595B"/>
              </a:solidFill>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5024" y="2965077"/>
            <a:ext cx="540000" cy="540000"/>
          </a:xfrm>
          <a:prstGeom prst="rect">
            <a:avLst/>
          </a:prstGeom>
        </p:spPr>
      </p:pic>
      <p:sp>
        <p:nvSpPr>
          <p:cNvPr id="2" name="下矢印 1"/>
          <p:cNvSpPr/>
          <p:nvPr/>
        </p:nvSpPr>
        <p:spPr>
          <a:xfrm>
            <a:off x="3261010" y="2492157"/>
            <a:ext cx="719999" cy="878834"/>
          </a:xfrm>
          <a:prstGeom prst="down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678850" y="2441857"/>
            <a:ext cx="1778885" cy="523220"/>
          </a:xfrm>
          <a:prstGeom prst="rect">
            <a:avLst/>
          </a:prstGeom>
          <a:noFill/>
        </p:spPr>
        <p:txBody>
          <a:bodyPr wrap="none" rtlCol="0">
            <a:spAutoFit/>
          </a:bodyPr>
          <a:lstStyle/>
          <a:p>
            <a:pPr algn="ctr"/>
            <a:r>
              <a:rPr kumimoji="1" lang="en-US" altLang="ja-JP" sz="1400" err="1">
                <a:solidFill>
                  <a:srgbClr val="58595B"/>
                </a:solidFill>
              </a:rPr>
              <a:t>Permisos</a:t>
            </a:r>
            <a:r>
              <a:rPr kumimoji="1" lang="en-US" altLang="ja-JP" sz="1400">
                <a:solidFill>
                  <a:srgbClr val="58595B"/>
                </a:solidFill>
              </a:rPr>
              <a:t> para </a:t>
            </a:r>
            <a:r>
              <a:rPr kumimoji="1" lang="en-US" altLang="ja-JP" sz="1400" err="1">
                <a:solidFill>
                  <a:srgbClr val="58595B"/>
                </a:solidFill>
              </a:rPr>
              <a:t>usar</a:t>
            </a:r>
            <a:r>
              <a:rPr kumimoji="1" lang="en-US" altLang="ja-JP" sz="1400">
                <a:solidFill>
                  <a:srgbClr val="58595B"/>
                </a:solidFill>
              </a:rPr>
              <a:t> el </a:t>
            </a: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pic>
        <p:nvPicPr>
          <p:cNvPr id="3" name="図 2"/>
          <p:cNvPicPr>
            <a:picLocks noChangeAspect="1"/>
          </p:cNvPicPr>
          <p:nvPr/>
        </p:nvPicPr>
        <p:blipFill>
          <a:blip r:embed="rId5"/>
          <a:stretch>
            <a:fillRect/>
          </a:stretch>
        </p:blipFill>
        <p:spPr>
          <a:xfrm>
            <a:off x="3261014" y="5336004"/>
            <a:ext cx="719995" cy="719995"/>
          </a:xfrm>
          <a:prstGeom prst="rect">
            <a:avLst/>
          </a:prstGeom>
        </p:spPr>
      </p:pic>
      <p:pic>
        <p:nvPicPr>
          <p:cNvPr id="26" name="図 25"/>
          <p:cNvPicPr>
            <a:picLocks noChangeAspect="1"/>
          </p:cNvPicPr>
          <p:nvPr/>
        </p:nvPicPr>
        <p:blipFill>
          <a:blip r:embed="rId6"/>
          <a:stretch>
            <a:fillRect/>
          </a:stretch>
        </p:blipFill>
        <p:spPr>
          <a:xfrm>
            <a:off x="3089678" y="3263284"/>
            <a:ext cx="1079992" cy="1079992"/>
          </a:xfrm>
          <a:prstGeom prst="rect">
            <a:avLst/>
          </a:prstGeom>
        </p:spPr>
      </p:pic>
      <p:pic>
        <p:nvPicPr>
          <p:cNvPr id="27" name="図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65031" y="4436009"/>
            <a:ext cx="719993" cy="719993"/>
          </a:xfrm>
          <a:prstGeom prst="rect">
            <a:avLst/>
          </a:prstGeom>
        </p:spPr>
      </p:pic>
      <p:sp>
        <p:nvSpPr>
          <p:cNvPr id="28" name="左右矢印 27"/>
          <p:cNvSpPr/>
          <p:nvPr/>
        </p:nvSpPr>
        <p:spPr>
          <a:xfrm rot="10800000" flipV="1">
            <a:off x="4446277" y="1515104"/>
            <a:ext cx="2609902" cy="866927"/>
          </a:xfrm>
          <a:prstGeom prst="lef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none" rtlCol="0" anchor="ctr"/>
          <a:lstStyle/>
          <a:p>
            <a:pPr algn="ctr"/>
            <a:r>
              <a:rPr kumimoji="1" lang="en-US" altLang="ja-JP" sz="1400">
                <a:solidFill>
                  <a:srgbClr val="58595B"/>
                </a:solidFill>
              </a:rPr>
              <a:t>Registrar y </a:t>
            </a:r>
            <a:r>
              <a:rPr kumimoji="1" lang="en-US" altLang="ja-JP" sz="1400" err="1">
                <a:solidFill>
                  <a:srgbClr val="58595B"/>
                </a:solidFill>
              </a:rPr>
              <a:t>administrar</a:t>
            </a:r>
            <a:endParaRPr kumimoji="1" lang="en-US" altLang="ja-JP" sz="1400">
              <a:solidFill>
                <a:srgbClr val="58595B"/>
              </a:solidFill>
            </a:endParaRPr>
          </a:p>
          <a:p>
            <a:pPr algn="ctr"/>
            <a:r>
              <a:rPr kumimoji="1" lang="en-US" altLang="ja-JP" sz="1400" err="1">
                <a:solidFill>
                  <a:srgbClr val="58595B"/>
                </a:solidFill>
              </a:rPr>
              <a:t>Registro</a:t>
            </a:r>
            <a:r>
              <a:rPr kumimoji="1" lang="en-US" altLang="ja-JP" sz="1400">
                <a:solidFill>
                  <a:srgbClr val="58595B"/>
                </a:solidFill>
              </a:rPr>
              <a:t> ORCID</a:t>
            </a:r>
            <a:endParaRPr kumimoji="1" lang="ja-JP" altLang="en-US" sz="1400">
              <a:solidFill>
                <a:srgbClr val="58595B"/>
              </a:solidFill>
            </a:endParaRPr>
          </a:p>
        </p:txBody>
      </p:sp>
      <p:sp>
        <p:nvSpPr>
          <p:cNvPr id="29" name="フローチャート: 書類 28"/>
          <p:cNvSpPr/>
          <p:nvPr/>
        </p:nvSpPr>
        <p:spPr>
          <a:xfrm>
            <a:off x="7224890" y="1067596"/>
            <a:ext cx="2695222" cy="5125883"/>
          </a:xfrm>
          <a:prstGeom prst="flowChartDocumen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288000" rIns="216000" rtlCol="0" anchor="ctr"/>
          <a:lstStyle/>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endParaRPr lang="en-US" altLang="ja-JP" sz="1600">
              <a:solidFill>
                <a:srgbClr val="000000"/>
              </a:solidFill>
            </a:endParaRPr>
          </a:p>
          <a:p>
            <a:pPr marL="285750" indent="-285750">
              <a:buFont typeface="Arial"/>
              <a:buChar char="•"/>
            </a:pPr>
            <a:r>
              <a:rPr lang="en-US" altLang="ja-JP" sz="1600">
                <a:solidFill>
                  <a:srgbClr val="000000"/>
                </a:solidFill>
              </a:rPr>
              <a:t>Basic information</a:t>
            </a:r>
          </a:p>
          <a:p>
            <a:pPr marL="742950" lvl="1" indent="-285750">
              <a:buFont typeface="Arial"/>
              <a:buChar char="•"/>
            </a:pPr>
            <a:r>
              <a:rPr lang="en-US" altLang="ja-JP" sz="1400">
                <a:solidFill>
                  <a:srgbClr val="000000"/>
                </a:solidFill>
              </a:rPr>
              <a:t>Name</a:t>
            </a:r>
          </a:p>
          <a:p>
            <a:pPr marL="742950" lvl="1" indent="-285750">
              <a:buFont typeface="Arial"/>
              <a:buChar char="•"/>
            </a:pPr>
            <a:r>
              <a:rPr lang="en-US" altLang="ja-JP" sz="1400">
                <a:solidFill>
                  <a:srgbClr val="000000"/>
                </a:solidFill>
              </a:rPr>
              <a:t>Email addresses</a:t>
            </a:r>
            <a:r>
              <a:rPr lang="ja-JP" altLang="en-US" sz="1400">
                <a:solidFill>
                  <a:srgbClr val="000000"/>
                </a:solidFill>
              </a:rPr>
              <a:t>　　　　　　</a:t>
            </a:r>
            <a:r>
              <a:rPr lang="en-US" altLang="ja-JP" sz="1400">
                <a:solidFill>
                  <a:srgbClr val="000000"/>
                </a:solidFill>
              </a:rPr>
              <a:t>etc.</a:t>
            </a:r>
          </a:p>
          <a:p>
            <a:pPr marL="285750" indent="-285750">
              <a:buFont typeface="Arial"/>
              <a:buChar char="•"/>
            </a:pPr>
            <a:r>
              <a:rPr lang="en-US" altLang="ja-JP" sz="1600">
                <a:solidFill>
                  <a:srgbClr val="000000"/>
                </a:solidFill>
              </a:rPr>
              <a:t>Account settings</a:t>
            </a:r>
          </a:p>
          <a:p>
            <a:pPr marL="285750" indent="-285750">
              <a:buFont typeface="Arial"/>
              <a:buChar char="•"/>
            </a:pPr>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a:p>
            <a:endParaRPr lang="en-US" altLang="ja-JP" sz="1600">
              <a:solidFill>
                <a:srgbClr val="000000"/>
              </a:solidFill>
            </a:endParaRPr>
          </a:p>
        </p:txBody>
      </p:sp>
      <p:pic>
        <p:nvPicPr>
          <p:cNvPr id="30" name="Picture 11" descr="orcid_128x1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3393" y="1175552"/>
            <a:ext cx="487680" cy="487680"/>
          </a:xfrm>
          <a:prstGeom prst="rect">
            <a:avLst/>
          </a:prstGeom>
        </p:spPr>
      </p:pic>
      <p:sp>
        <p:nvSpPr>
          <p:cNvPr id="31" name="テキスト ボックス 30"/>
          <p:cNvSpPr txBox="1"/>
          <p:nvPr/>
        </p:nvSpPr>
        <p:spPr>
          <a:xfrm>
            <a:off x="7996158" y="1231997"/>
            <a:ext cx="1598690" cy="307777"/>
          </a:xfrm>
          <a:prstGeom prst="rect">
            <a:avLst/>
          </a:prstGeom>
          <a:noFill/>
        </p:spPr>
        <p:txBody>
          <a:bodyPr wrap="none" rtlCol="0">
            <a:spAutoFit/>
          </a:bodyPr>
          <a:lstStyle/>
          <a:p>
            <a:pPr algn="ctr"/>
            <a:r>
              <a:rPr lang="ja-JP" altLang="ja-JP" sz="1400" err="1"/>
              <a:t>x</a:t>
            </a:r>
            <a:r>
              <a:rPr kumimoji="1" lang="en-US" altLang="ja-JP" sz="1400"/>
              <a:t>xxx-</a:t>
            </a:r>
            <a:r>
              <a:rPr kumimoji="1" lang="en-US" altLang="ja-JP" sz="1400" err="1"/>
              <a:t>xxxx</a:t>
            </a:r>
            <a:r>
              <a:rPr kumimoji="1" lang="en-US" altLang="ja-JP" sz="1400"/>
              <a:t>-</a:t>
            </a:r>
            <a:r>
              <a:rPr kumimoji="1" lang="en-US" altLang="ja-JP" sz="1400" err="1"/>
              <a:t>xxxx-xxxx</a:t>
            </a:r>
            <a:endParaRPr kumimoji="1" lang="ja-JP" altLang="en-US" sz="1400"/>
          </a:p>
        </p:txBody>
      </p:sp>
      <p:sp>
        <p:nvSpPr>
          <p:cNvPr id="33" name="正方形/長方形 32"/>
          <p:cNvSpPr/>
          <p:nvPr/>
        </p:nvSpPr>
        <p:spPr>
          <a:xfrm>
            <a:off x="7376684" y="3399725"/>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Employment:</a:t>
            </a:r>
          </a:p>
          <a:p>
            <a:r>
              <a:rPr kumimoji="1" lang="en-US" altLang="ja-JP" sz="1400" dirty="0">
                <a:solidFill>
                  <a:srgbClr val="58595B"/>
                </a:solidFill>
              </a:rPr>
              <a:t>XXX University</a:t>
            </a:r>
          </a:p>
          <a:p>
            <a:r>
              <a:rPr kumimoji="1" lang="en-US" altLang="ja-JP" sz="1400" dirty="0">
                <a:solidFill>
                  <a:srgbClr val="58595B"/>
                </a:solidFill>
              </a:rPr>
              <a:t>Source: </a:t>
            </a:r>
            <a:r>
              <a:rPr kumimoji="1" lang="en-US" altLang="ja-JP" sz="1400" dirty="0">
                <a:solidFill>
                  <a:srgbClr val="FF0000"/>
                </a:solidFill>
              </a:rPr>
              <a:t>XXX University</a:t>
            </a:r>
            <a:endParaRPr kumimoji="1" lang="ja-JP" altLang="en-US" sz="1400">
              <a:solidFill>
                <a:srgbClr val="FF0000"/>
              </a:solidFill>
            </a:endParaRPr>
          </a:p>
        </p:txBody>
      </p:sp>
      <p:sp>
        <p:nvSpPr>
          <p:cNvPr id="35" name="テキスト ボックス 34"/>
          <p:cNvSpPr txBox="1"/>
          <p:nvPr/>
        </p:nvSpPr>
        <p:spPr>
          <a:xfrm>
            <a:off x="7712703" y="698263"/>
            <a:ext cx="1597681" cy="369332"/>
          </a:xfrm>
          <a:prstGeom prst="rect">
            <a:avLst/>
          </a:prstGeom>
          <a:noFill/>
        </p:spPr>
        <p:txBody>
          <a:bodyPr wrap="none" rtlCol="0">
            <a:spAutoFit/>
          </a:bodyPr>
          <a:lstStyle/>
          <a:p>
            <a:r>
              <a:rPr kumimoji="1" lang="en-US" altLang="ja-JP" err="1"/>
              <a:t>Registro</a:t>
            </a:r>
            <a:r>
              <a:rPr kumimoji="1" lang="en-US" altLang="ja-JP"/>
              <a:t> ORCID</a:t>
            </a:r>
            <a:endParaRPr kumimoji="1" lang="ja-JP" altLang="en-US"/>
          </a:p>
        </p:txBody>
      </p:sp>
      <p:sp>
        <p:nvSpPr>
          <p:cNvPr id="36" name="右矢印 35"/>
          <p:cNvSpPr/>
          <p:nvPr/>
        </p:nvSpPr>
        <p:spPr>
          <a:xfrm>
            <a:off x="4684889" y="3449349"/>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trabaja</a:t>
            </a:r>
            <a:r>
              <a:rPr lang="en-US" altLang="ja-JP" sz="1400">
                <a:solidFill>
                  <a:srgbClr val="58595B"/>
                </a:solidFill>
              </a:rPr>
              <a:t> </a:t>
            </a:r>
            <a:r>
              <a:rPr lang="en-US" altLang="ja-JP" sz="1400" err="1">
                <a:solidFill>
                  <a:srgbClr val="58595B"/>
                </a:solidFill>
              </a:rPr>
              <a:t>en</a:t>
            </a:r>
            <a:r>
              <a:rPr lang="en-US" altLang="ja-JP" sz="1400">
                <a:solidFill>
                  <a:srgbClr val="58595B"/>
                </a:solidFill>
              </a:rPr>
              <a:t>:</a:t>
            </a:r>
            <a:endParaRPr lang="ja-JP" altLang="en-US" sz="1400">
              <a:solidFill>
                <a:srgbClr val="58595B"/>
              </a:solidFill>
            </a:endParaRPr>
          </a:p>
        </p:txBody>
      </p:sp>
      <p:sp>
        <p:nvSpPr>
          <p:cNvPr id="8" name="スライド番号プレースホルダー 7"/>
          <p:cNvSpPr>
            <a:spLocks noGrp="1"/>
          </p:cNvSpPr>
          <p:nvPr>
            <p:ph type="sldNum" sz="quarter" idx="12"/>
          </p:nvPr>
        </p:nvSpPr>
        <p:spPr/>
        <p:txBody>
          <a:bodyPr/>
          <a:lstStyle/>
          <a:p>
            <a:pPr>
              <a:defRPr/>
            </a:pPr>
            <a:fld id="{F509E2BB-42F0-C64F-92BA-B29F38AD6CDE}" type="slidenum">
              <a:rPr lang="fr-FR" smtClean="0"/>
              <a:pPr>
                <a:defRPr/>
              </a:pPr>
              <a:t>14</a:t>
            </a:fld>
            <a:endParaRPr lang="fr-FR"/>
          </a:p>
        </p:txBody>
      </p:sp>
      <p:sp>
        <p:nvSpPr>
          <p:cNvPr id="24" name="テキスト ボックス 23"/>
          <p:cNvSpPr txBox="1"/>
          <p:nvPr/>
        </p:nvSpPr>
        <p:spPr>
          <a:xfrm>
            <a:off x="1666041" y="4632921"/>
            <a:ext cx="1592808" cy="369332"/>
          </a:xfrm>
          <a:prstGeom prst="rect">
            <a:avLst/>
          </a:prstGeom>
          <a:noFill/>
        </p:spPr>
        <p:txBody>
          <a:bodyPr wrap="none" rtlCol="0">
            <a:spAutoFit/>
          </a:bodyPr>
          <a:lstStyle/>
          <a:p>
            <a:pPr algn="ctr"/>
            <a:r>
              <a:rPr kumimoji="1" lang="en-US" altLang="ja-JP" err="1">
                <a:solidFill>
                  <a:srgbClr val="58595B"/>
                </a:solidFill>
              </a:rPr>
              <a:t>financiamiento</a:t>
            </a:r>
            <a:endParaRPr kumimoji="1" lang="ja-JP" altLang="en-US">
              <a:solidFill>
                <a:srgbClr val="58595B"/>
              </a:solidFill>
            </a:endParaRPr>
          </a:p>
        </p:txBody>
      </p:sp>
      <p:sp>
        <p:nvSpPr>
          <p:cNvPr id="25" name="右矢印 24"/>
          <p:cNvSpPr/>
          <p:nvPr/>
        </p:nvSpPr>
        <p:spPr>
          <a:xfrm>
            <a:off x="4684889" y="4390533"/>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recibió</a:t>
            </a:r>
            <a:r>
              <a:rPr lang="en-US" altLang="ja-JP" sz="1400">
                <a:solidFill>
                  <a:srgbClr val="58595B"/>
                </a:solidFill>
              </a:rPr>
              <a:t> </a:t>
            </a:r>
            <a:r>
              <a:rPr lang="en-US" altLang="ja-JP" sz="1400" err="1">
                <a:solidFill>
                  <a:srgbClr val="58595B"/>
                </a:solidFill>
              </a:rPr>
              <a:t>este</a:t>
            </a:r>
            <a:r>
              <a:rPr lang="en-US" altLang="ja-JP" sz="1400">
                <a:solidFill>
                  <a:srgbClr val="58595B"/>
                </a:solidFill>
              </a:rPr>
              <a:t> </a:t>
            </a:r>
            <a:r>
              <a:rPr lang="en-US" altLang="ja-JP" sz="1400" err="1">
                <a:solidFill>
                  <a:srgbClr val="58595B"/>
                </a:solidFill>
              </a:rPr>
              <a:t>fondo</a:t>
            </a:r>
            <a:r>
              <a:rPr lang="en-US" altLang="ja-JP" sz="1400">
                <a:solidFill>
                  <a:srgbClr val="58595B"/>
                </a:solidFill>
              </a:rPr>
              <a:t>:</a:t>
            </a:r>
            <a:endParaRPr lang="ja-JP" altLang="en-US" sz="1400">
              <a:solidFill>
                <a:srgbClr val="58595B"/>
              </a:solidFill>
            </a:endParaRPr>
          </a:p>
        </p:txBody>
      </p:sp>
      <p:sp>
        <p:nvSpPr>
          <p:cNvPr id="32" name="正方形/長方形 31"/>
          <p:cNvSpPr/>
          <p:nvPr/>
        </p:nvSpPr>
        <p:spPr>
          <a:xfrm>
            <a:off x="7376684" y="4364609"/>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Funding:</a:t>
            </a:r>
          </a:p>
          <a:p>
            <a:r>
              <a:rPr kumimoji="1" lang="en-US" altLang="ja-JP" sz="1400" dirty="0">
                <a:solidFill>
                  <a:srgbClr val="58595B"/>
                </a:solidFill>
              </a:rPr>
              <a:t>YYY Foundation, Grant #123</a:t>
            </a:r>
          </a:p>
          <a:p>
            <a:r>
              <a:rPr kumimoji="1" lang="en-US" altLang="ja-JP" sz="1400" dirty="0">
                <a:solidFill>
                  <a:srgbClr val="58595B"/>
                </a:solidFill>
              </a:rPr>
              <a:t>Source: </a:t>
            </a:r>
            <a:r>
              <a:rPr kumimoji="1" lang="en-US" altLang="ja-JP" sz="1400" dirty="0">
                <a:solidFill>
                  <a:srgbClr val="FF0000"/>
                </a:solidFill>
              </a:rPr>
              <a:t>YYY Foundation</a:t>
            </a:r>
            <a:endParaRPr kumimoji="1" lang="ja-JP" altLang="en-US" sz="1400">
              <a:solidFill>
                <a:srgbClr val="FF0000"/>
              </a:solidFill>
            </a:endParaRPr>
          </a:p>
        </p:txBody>
      </p:sp>
      <p:pic>
        <p:nvPicPr>
          <p:cNvPr id="34" name="図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4462253"/>
            <a:ext cx="540000" cy="540000"/>
          </a:xfrm>
          <a:prstGeom prst="rect">
            <a:avLst/>
          </a:prstGeom>
        </p:spPr>
      </p:pic>
      <p:sp>
        <p:nvSpPr>
          <p:cNvPr id="37" name="右矢印 36"/>
          <p:cNvSpPr/>
          <p:nvPr/>
        </p:nvSpPr>
        <p:spPr>
          <a:xfrm>
            <a:off x="4684889" y="5315481"/>
            <a:ext cx="2371290" cy="860778"/>
          </a:xfrm>
          <a:prstGeom prst="rightArrow">
            <a:avLst/>
          </a:prstGeom>
          <a:noFill/>
          <a:ln w="28575" cmpd="sng">
            <a:solidFill>
              <a:schemeClr val="tx1">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a:solidFill>
                  <a:srgbClr val="58595B"/>
                </a:solidFill>
              </a:rPr>
              <a:t>Este </a:t>
            </a:r>
            <a:r>
              <a:rPr lang="en-US" altLang="ja-JP" sz="1400" err="1">
                <a:solidFill>
                  <a:srgbClr val="58595B"/>
                </a:solidFill>
              </a:rPr>
              <a:t>investigador</a:t>
            </a:r>
            <a:r>
              <a:rPr lang="en-US" altLang="ja-JP" sz="1400">
                <a:solidFill>
                  <a:srgbClr val="58595B"/>
                </a:solidFill>
              </a:rPr>
              <a:t> </a:t>
            </a:r>
            <a:r>
              <a:rPr lang="en-US" altLang="ja-JP" sz="1400" err="1">
                <a:solidFill>
                  <a:srgbClr val="58595B"/>
                </a:solidFill>
              </a:rPr>
              <a:t>contribuyó</a:t>
            </a:r>
            <a:r>
              <a:rPr lang="en-US" altLang="ja-JP" sz="1400">
                <a:solidFill>
                  <a:srgbClr val="58595B"/>
                </a:solidFill>
              </a:rPr>
              <a:t> con:</a:t>
            </a:r>
            <a:endParaRPr lang="ja-JP" altLang="en-US" sz="1400">
              <a:solidFill>
                <a:srgbClr val="58595B"/>
              </a:solidFill>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5387201"/>
            <a:ext cx="540000" cy="540000"/>
          </a:xfrm>
          <a:prstGeom prst="rect">
            <a:avLst/>
          </a:prstGeom>
        </p:spPr>
      </p:pic>
      <p:sp>
        <p:nvSpPr>
          <p:cNvPr id="39" name="正方形/長方形 38"/>
          <p:cNvSpPr/>
          <p:nvPr/>
        </p:nvSpPr>
        <p:spPr>
          <a:xfrm>
            <a:off x="7376684" y="5305793"/>
            <a:ext cx="2382972" cy="834024"/>
          </a:xfrm>
          <a:prstGeom prst="rect">
            <a:avLst/>
          </a:prstGeom>
          <a:solidFill>
            <a:schemeClr val="bg1"/>
          </a:solidFill>
          <a:ln w="28575" cmpd="sng">
            <a:solidFill>
              <a:schemeClr val="tx1">
                <a:lumMod val="75000"/>
                <a:lumOff val="2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1400" dirty="0">
                <a:solidFill>
                  <a:srgbClr val="58595B"/>
                </a:solidFill>
              </a:rPr>
              <a:t>Article:</a:t>
            </a:r>
          </a:p>
          <a:p>
            <a:r>
              <a:rPr kumimoji="1" lang="en-US" altLang="ja-JP" sz="1400" dirty="0">
                <a:solidFill>
                  <a:srgbClr val="58595B"/>
                </a:solidFill>
              </a:rPr>
              <a:t>Journal ZZZ, vol. 45, 2016</a:t>
            </a:r>
          </a:p>
          <a:p>
            <a:r>
              <a:rPr kumimoji="1" lang="en-US" altLang="ja-JP" sz="1400" dirty="0">
                <a:solidFill>
                  <a:srgbClr val="58595B"/>
                </a:solidFill>
              </a:rPr>
              <a:t>Source: </a:t>
            </a:r>
            <a:r>
              <a:rPr kumimoji="1" lang="en-US" altLang="ja-JP" sz="1400" dirty="0">
                <a:solidFill>
                  <a:srgbClr val="FF0000"/>
                </a:solidFill>
              </a:rPr>
              <a:t>ZZZ Publishing</a:t>
            </a:r>
            <a:endParaRPr kumimoji="1" lang="ja-JP" altLang="en-US" sz="1400">
              <a:solidFill>
                <a:srgbClr val="FF0000"/>
              </a:solidFill>
            </a:endParaRPr>
          </a:p>
        </p:txBody>
      </p:sp>
      <p:sp>
        <p:nvSpPr>
          <p:cNvPr id="40" name="テキスト ボックス 39"/>
          <p:cNvSpPr txBox="1"/>
          <p:nvPr/>
        </p:nvSpPr>
        <p:spPr>
          <a:xfrm>
            <a:off x="1875812" y="5557869"/>
            <a:ext cx="1173271" cy="369332"/>
          </a:xfrm>
          <a:prstGeom prst="rect">
            <a:avLst/>
          </a:prstGeom>
          <a:noFill/>
        </p:spPr>
        <p:txBody>
          <a:bodyPr wrap="none" rtlCol="0">
            <a:spAutoFit/>
          </a:bodyPr>
          <a:lstStyle/>
          <a:p>
            <a:pPr algn="ctr"/>
            <a:r>
              <a:rPr kumimoji="1" lang="en-US" altLang="ja-JP" err="1">
                <a:solidFill>
                  <a:srgbClr val="58595B"/>
                </a:solidFill>
              </a:rPr>
              <a:t>editoriales</a:t>
            </a:r>
            <a:endParaRPr kumimoji="1" lang="ja-JP" altLang="en-US">
              <a:solidFill>
                <a:srgbClr val="58595B"/>
              </a:solidFill>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40630" y="3591587"/>
            <a:ext cx="540000" cy="540000"/>
          </a:xfrm>
          <a:prstGeom prst="rect">
            <a:avLst/>
          </a:prstGeom>
        </p:spPr>
      </p:pic>
    </p:spTree>
    <p:extLst>
      <p:ext uri="{BB962C8B-B14F-4D97-AF65-F5344CB8AC3E}">
        <p14:creationId xmlns:p14="http://schemas.microsoft.com/office/powerpoint/2010/main" val="2968522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par>
                          <p:cTn id="33" fill="hold">
                            <p:stCondLst>
                              <p:cond delay="500"/>
                            </p:stCondLst>
                            <p:childTnLst>
                              <p:par>
                                <p:cTn id="34" presetID="9"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dissolve">
                                      <p:cBhvr>
                                        <p:cTn id="56" dur="500"/>
                                        <p:tgtEl>
                                          <p:spTgt spid="25"/>
                                        </p:tgtEl>
                                      </p:cBhvr>
                                    </p:animEffect>
                                  </p:childTnLst>
                                </p:cTn>
                              </p:par>
                            </p:childTnLst>
                          </p:cTn>
                        </p:par>
                        <p:par>
                          <p:cTn id="57" fill="hold">
                            <p:stCondLst>
                              <p:cond delay="500"/>
                            </p:stCondLst>
                            <p:childTnLst>
                              <p:par>
                                <p:cTn id="58" presetID="9"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ssolve">
                                      <p:cBhvr>
                                        <p:cTn id="60" dur="500"/>
                                        <p:tgtEl>
                                          <p:spTgt spid="32"/>
                                        </p:tgtEl>
                                      </p:cBhvr>
                                    </p:animEffect>
                                  </p:childTnLst>
                                </p:cTn>
                              </p:par>
                              <p:par>
                                <p:cTn id="61" presetID="9"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dissolv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dissolve">
                                      <p:cBhvr>
                                        <p:cTn id="68" dur="500"/>
                                        <p:tgtEl>
                                          <p:spTgt spid="37"/>
                                        </p:tgtEl>
                                      </p:cBhvr>
                                    </p:animEffect>
                                  </p:childTnLst>
                                </p:cTn>
                              </p:par>
                              <p:par>
                                <p:cTn id="69" presetID="9"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dissolve">
                                      <p:cBhvr>
                                        <p:cTn id="71" dur="500"/>
                                        <p:tgtEl>
                                          <p:spTgt spid="3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dissolve">
                                      <p:cBhvr>
                                        <p:cTn id="74" dur="500"/>
                                        <p:tgtEl>
                                          <p:spTgt spid="3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dissolv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20" grpId="0"/>
      <p:bldP spid="33" grpId="0" animBg="1"/>
      <p:bldP spid="36" grpId="0" animBg="1"/>
      <p:bldP spid="24" grpId="0"/>
      <p:bldP spid="25" grpId="0" animBg="1"/>
      <p:bldP spid="32" grpId="0" animBg="1"/>
      <p:bldP spid="37" grpId="0" animBg="1"/>
      <p:bldP spid="39"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A6CE38"/>
                </a:solidFill>
                <a:latin typeface="Gill Sans" charset="0"/>
                <a:ea typeface="Gill Sans" charset="0"/>
                <a:cs typeface="Gill Sans" charset="0"/>
              </a:rPr>
              <a:t>UNIVERSIDADES Y AFILIACIONES</a:t>
            </a:r>
          </a:p>
        </p:txBody>
      </p:sp>
      <p:pic>
        <p:nvPicPr>
          <p:cNvPr id="4" name="Picture 3" descr="Screen Shot 2017-09-15 at 1.00.38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5545" y="1989396"/>
            <a:ext cx="6829425" cy="1609725"/>
          </a:xfrm>
          <a:prstGeom prst="rect">
            <a:avLst/>
          </a:prstGeom>
        </p:spPr>
      </p:pic>
      <p:sp>
        <p:nvSpPr>
          <p:cNvPr id="6" name="Rectangle 5"/>
          <p:cNvSpPr/>
          <p:nvPr/>
        </p:nvSpPr>
        <p:spPr>
          <a:xfrm>
            <a:off x="2315544" y="3297236"/>
            <a:ext cx="1766368" cy="3018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Picture 4" descr="Screen Shot 2017-09-15 at 2.05.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5545" y="3814843"/>
            <a:ext cx="6848475" cy="1276350"/>
          </a:xfrm>
          <a:prstGeom prst="rect">
            <a:avLst/>
          </a:prstGeom>
        </p:spPr>
      </p:pic>
      <p:sp>
        <p:nvSpPr>
          <p:cNvPr id="7" name="Rectangle 6"/>
          <p:cNvSpPr/>
          <p:nvPr/>
        </p:nvSpPr>
        <p:spPr>
          <a:xfrm>
            <a:off x="2315545" y="4756022"/>
            <a:ext cx="1391778" cy="3018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5631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308" y="1332057"/>
            <a:ext cx="8268342" cy="685800"/>
          </a:xfrm>
        </p:spPr>
        <p:txBody>
          <a:bodyPr>
            <a:normAutofit fontScale="90000"/>
          </a:bodyPr>
          <a:lstStyle/>
          <a:p>
            <a:r>
              <a:rPr lang="en-US" dirty="0" err="1">
                <a:solidFill>
                  <a:schemeClr val="tx1"/>
                </a:solidFill>
                <a:latin typeface="Gill Sans MT" charset="0"/>
                <a:ea typeface="Gill Sans MT" charset="0"/>
                <a:cs typeface="Gill Sans MT" charset="0"/>
              </a:rPr>
              <a:t>Agencias</a:t>
            </a:r>
            <a:r>
              <a:rPr lang="en-US" dirty="0">
                <a:solidFill>
                  <a:schemeClr val="tx1"/>
                </a:solidFill>
                <a:latin typeface="Gill Sans MT" charset="0"/>
                <a:ea typeface="Gill Sans MT" charset="0"/>
                <a:cs typeface="Gill Sans MT" charset="0"/>
              </a:rPr>
              <a:t> de </a:t>
            </a:r>
            <a:r>
              <a:rPr lang="en-US" dirty="0" err="1">
                <a:solidFill>
                  <a:schemeClr val="tx1"/>
                </a:solidFill>
                <a:latin typeface="Gill Sans MT" charset="0"/>
                <a:ea typeface="Gill Sans MT" charset="0"/>
                <a:cs typeface="Gill Sans MT" charset="0"/>
              </a:rPr>
              <a:t>financiamiento</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participantes</a:t>
            </a:r>
            <a:endParaRPr lang="en-US" dirty="0">
              <a:solidFill>
                <a:schemeClr val="tx1"/>
              </a:solidFill>
              <a:latin typeface="Gill Sans MT" charset="0"/>
              <a:ea typeface="Gill Sans MT" charset="0"/>
              <a:cs typeface="Gill Sans MT" charset="0"/>
            </a:endParaRPr>
          </a:p>
        </p:txBody>
      </p:sp>
      <p:sp>
        <p:nvSpPr>
          <p:cNvPr id="3" name="Content Placeholder 2"/>
          <p:cNvSpPr>
            <a:spLocks noGrp="1"/>
          </p:cNvSpPr>
          <p:nvPr>
            <p:ph idx="1"/>
          </p:nvPr>
        </p:nvSpPr>
        <p:spPr>
          <a:xfrm>
            <a:off x="2140802" y="2202551"/>
            <a:ext cx="7957357" cy="3188675"/>
          </a:xfrm>
        </p:spPr>
        <p:txBody>
          <a:bodyPr>
            <a:normAutofit fontScale="85000" lnSpcReduction="20000"/>
          </a:bodyPr>
          <a:lstStyle/>
          <a:p>
            <a:pPr marL="0" indent="0">
              <a:lnSpc>
                <a:spcPct val="120000"/>
              </a:lnSpc>
              <a:buNone/>
            </a:pPr>
            <a:r>
              <a:rPr lang="en-US" sz="2700" dirty="0" err="1">
                <a:latin typeface="Gill Sans MT" charset="0"/>
                <a:ea typeface="Gill Sans MT" charset="0"/>
                <a:cs typeface="Gill Sans MT" charset="0"/>
              </a:rPr>
              <a:t>Agencias</a:t>
            </a:r>
            <a:r>
              <a:rPr lang="en-US" sz="2700" dirty="0">
                <a:latin typeface="Gill Sans MT" charset="0"/>
                <a:ea typeface="Gill Sans MT" charset="0"/>
                <a:cs typeface="Gill Sans MT" charset="0"/>
              </a:rPr>
              <a:t> de </a:t>
            </a:r>
            <a:r>
              <a:rPr lang="en-US" sz="2700" dirty="0" err="1">
                <a:latin typeface="Gill Sans MT" charset="0"/>
                <a:ea typeface="Gill Sans MT" charset="0"/>
                <a:cs typeface="Gill Sans MT" charset="0"/>
              </a:rPr>
              <a:t>financiamiento</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nacionales</a:t>
            </a:r>
            <a:r>
              <a:rPr lang="en-US" sz="2700" dirty="0">
                <a:latin typeface="Gill Sans MT" charset="0"/>
                <a:ea typeface="Gill Sans MT" charset="0"/>
                <a:cs typeface="Gill Sans MT" charset="0"/>
              </a:rPr>
              <a:t> e </a:t>
            </a:r>
            <a:r>
              <a:rPr lang="en-US" sz="2700" dirty="0" err="1">
                <a:latin typeface="Gill Sans MT" charset="0"/>
                <a:ea typeface="Gill Sans MT" charset="0"/>
                <a:cs typeface="Gill Sans MT" charset="0"/>
              </a:rPr>
              <a:t>internacionales</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están</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usando</a:t>
            </a:r>
            <a:r>
              <a:rPr lang="en-US" sz="2700" dirty="0">
                <a:latin typeface="Gill Sans MT" charset="0"/>
                <a:ea typeface="Gill Sans MT" charset="0"/>
                <a:cs typeface="Gill Sans MT" charset="0"/>
              </a:rPr>
              <a:t> ORCID </a:t>
            </a:r>
            <a:r>
              <a:rPr lang="en-US" sz="2700" dirty="0" err="1">
                <a:latin typeface="Gill Sans MT" charset="0"/>
                <a:ea typeface="Gill Sans MT" charset="0"/>
                <a:cs typeface="Gill Sans MT" charset="0"/>
              </a:rPr>
              <a:t>en</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sus</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sistemas</a:t>
            </a:r>
            <a:r>
              <a:rPr lang="en-US" sz="2700" dirty="0">
                <a:latin typeface="Gill Sans MT" charset="0"/>
                <a:ea typeface="Gill Sans MT" charset="0"/>
                <a:cs typeface="Gill Sans MT" charset="0"/>
              </a:rPr>
              <a:t> de </a:t>
            </a:r>
            <a:r>
              <a:rPr lang="en-US" sz="2700" dirty="0" err="1">
                <a:latin typeface="Gill Sans MT" charset="0"/>
                <a:ea typeface="Gill Sans MT" charset="0"/>
                <a:cs typeface="Gill Sans MT" charset="0"/>
              </a:rPr>
              <a:t>administración</a:t>
            </a:r>
            <a:r>
              <a:rPr lang="en-US" sz="2700" dirty="0">
                <a:latin typeface="Gill Sans MT" charset="0"/>
                <a:ea typeface="Gill Sans MT" charset="0"/>
                <a:cs typeface="Gill Sans MT" charset="0"/>
              </a:rPr>
              <a:t> de </a:t>
            </a:r>
            <a:r>
              <a:rPr lang="en-US" sz="2700" dirty="0" err="1">
                <a:latin typeface="Gill Sans MT" charset="0"/>
                <a:ea typeface="Gill Sans MT" charset="0"/>
                <a:cs typeface="Gill Sans MT" charset="0"/>
              </a:rPr>
              <a:t>becas</a:t>
            </a:r>
            <a:r>
              <a:rPr lang="en-US" sz="2700" dirty="0">
                <a:latin typeface="Gill Sans MT" charset="0"/>
                <a:ea typeface="Gill Sans MT" charset="0"/>
                <a:cs typeface="Gill Sans MT" charset="0"/>
              </a:rPr>
              <a:t>, </a:t>
            </a:r>
            <a:r>
              <a:rPr lang="en-US" sz="2700" dirty="0" err="1">
                <a:latin typeface="Gill Sans MT" charset="0"/>
                <a:ea typeface="Gill Sans MT" charset="0"/>
                <a:cs typeface="Gill Sans MT" charset="0"/>
              </a:rPr>
              <a:t>incluyendo</a:t>
            </a:r>
            <a:r>
              <a:rPr lang="en-US" sz="2700" dirty="0">
                <a:latin typeface="Gill Sans MT" charset="0"/>
                <a:ea typeface="Gill Sans MT" charset="0"/>
                <a:cs typeface="Gill Sans MT" charset="0"/>
              </a:rPr>
              <a:t>: </a:t>
            </a:r>
          </a:p>
          <a:p>
            <a:pPr lvl="1">
              <a:lnSpc>
                <a:spcPct val="120000"/>
              </a:lnSpc>
              <a:spcBef>
                <a:spcPts val="300"/>
              </a:spcBef>
            </a:pPr>
            <a:r>
              <a:rPr lang="en-US" sz="1800" dirty="0">
                <a:latin typeface="Gill Sans MT" charset="0"/>
                <a:ea typeface="Gill Sans MT" charset="0"/>
                <a:cs typeface="Gill Sans MT" charset="0"/>
              </a:rPr>
              <a:t>National Institutes of Health (US)</a:t>
            </a:r>
          </a:p>
          <a:p>
            <a:pPr lvl="1">
              <a:lnSpc>
                <a:spcPct val="120000"/>
              </a:lnSpc>
              <a:spcBef>
                <a:spcPts val="300"/>
              </a:spcBef>
            </a:pPr>
            <a:r>
              <a:rPr lang="en-US" sz="1800" dirty="0">
                <a:latin typeface="Gill Sans MT" charset="0"/>
                <a:ea typeface="Gill Sans MT" charset="0"/>
                <a:cs typeface="Gill Sans MT" charset="0"/>
              </a:rPr>
              <a:t>National Institutes of Health Research and Research Councils UK</a:t>
            </a:r>
          </a:p>
          <a:p>
            <a:pPr lvl="1">
              <a:lnSpc>
                <a:spcPct val="120000"/>
              </a:lnSpc>
              <a:spcBef>
                <a:spcPts val="300"/>
              </a:spcBef>
            </a:pPr>
            <a:r>
              <a:rPr lang="en-US" sz="1800" dirty="0" err="1">
                <a:latin typeface="Gill Sans MT" charset="0"/>
                <a:ea typeface="Gill Sans MT" charset="0"/>
                <a:cs typeface="Gill Sans MT" charset="0"/>
              </a:rPr>
              <a:t>Wellcome</a:t>
            </a:r>
            <a:r>
              <a:rPr lang="en-US" sz="1800" dirty="0">
                <a:latin typeface="Gill Sans MT" charset="0"/>
                <a:ea typeface="Gill Sans MT" charset="0"/>
                <a:cs typeface="Gill Sans MT" charset="0"/>
              </a:rPr>
              <a:t> Trust</a:t>
            </a:r>
          </a:p>
          <a:p>
            <a:pPr lvl="1">
              <a:lnSpc>
                <a:spcPct val="120000"/>
              </a:lnSpc>
              <a:spcBef>
                <a:spcPts val="300"/>
              </a:spcBef>
            </a:pPr>
            <a:r>
              <a:rPr lang="en-US" sz="1800" dirty="0">
                <a:latin typeface="Gill Sans MT" charset="0"/>
                <a:ea typeface="Gill Sans MT" charset="0"/>
                <a:cs typeface="Gill Sans MT" charset="0"/>
              </a:rPr>
              <a:t>National Research Foundation (ZA)</a:t>
            </a:r>
          </a:p>
          <a:p>
            <a:pPr lvl="1">
              <a:lnSpc>
                <a:spcPct val="120000"/>
              </a:lnSpc>
              <a:spcBef>
                <a:spcPts val="300"/>
              </a:spcBef>
            </a:pPr>
            <a:r>
              <a:rPr lang="en-US" sz="1800" dirty="0">
                <a:latin typeface="Gill Sans MT" charset="0"/>
                <a:ea typeface="Gill Sans MT" charset="0"/>
                <a:cs typeface="Gill Sans MT" charset="0"/>
              </a:rPr>
              <a:t>Science Foundation Ireland </a:t>
            </a:r>
          </a:p>
          <a:p>
            <a:pPr lvl="1">
              <a:lnSpc>
                <a:spcPct val="120000"/>
              </a:lnSpc>
              <a:spcBef>
                <a:spcPts val="300"/>
              </a:spcBef>
            </a:pPr>
            <a:r>
              <a:rPr lang="en-US" sz="1800" dirty="0">
                <a:latin typeface="Gill Sans MT" charset="0"/>
                <a:ea typeface="Gill Sans MT" charset="0"/>
                <a:cs typeface="Gill Sans MT" charset="0"/>
              </a:rPr>
              <a:t>Swedish Research Council</a:t>
            </a:r>
          </a:p>
          <a:p>
            <a:pPr lvl="1">
              <a:lnSpc>
                <a:spcPct val="120000"/>
              </a:lnSpc>
              <a:spcBef>
                <a:spcPts val="300"/>
              </a:spcBef>
            </a:pPr>
            <a:r>
              <a:rPr lang="en-US" sz="1800" dirty="0">
                <a:latin typeface="Gill Sans MT" charset="0"/>
                <a:ea typeface="Gill Sans MT" charset="0"/>
                <a:cs typeface="Gill Sans MT" charset="0"/>
              </a:rPr>
              <a:t>Australian Research Council and National Health and Medical Research Council</a:t>
            </a:r>
            <a:endParaRPr lang="en-US" sz="2100" dirty="0">
              <a:latin typeface="Gill Sans MT" charset="0"/>
              <a:ea typeface="Gill Sans MT" charset="0"/>
              <a:cs typeface="Gill Sans MT" charset="0"/>
            </a:endParaRPr>
          </a:p>
        </p:txBody>
      </p:sp>
    </p:spTree>
    <p:extLst>
      <p:ext uri="{BB962C8B-B14F-4D97-AF65-F5344CB8AC3E}">
        <p14:creationId xmlns:p14="http://schemas.microsoft.com/office/powerpoint/2010/main" val="178671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a:latin typeface="Open Sans"/>
                <a:cs typeface="Open Sans"/>
              </a:rPr>
              <a:t>ORCID y </a:t>
            </a:r>
            <a:r>
              <a:rPr kumimoji="1" lang="en-US" altLang="ja-JP" err="1">
                <a:latin typeface="Open Sans"/>
                <a:cs typeface="Open Sans"/>
              </a:rPr>
              <a:t>los</a:t>
            </a:r>
            <a:r>
              <a:rPr kumimoji="1" lang="en-US" altLang="ja-JP">
                <a:latin typeface="Open Sans"/>
                <a:cs typeface="Open Sans"/>
              </a:rPr>
              <a:t> </a:t>
            </a:r>
            <a:r>
              <a:rPr kumimoji="1" lang="en-US" altLang="ja-JP" err="1">
                <a:latin typeface="Open Sans"/>
                <a:cs typeface="Open Sans"/>
              </a:rPr>
              <a:t>investigadores</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17</a:t>
            </a:fld>
            <a:endParaRPr lang="fr-FR"/>
          </a:p>
        </p:txBody>
      </p:sp>
      <p:sp>
        <p:nvSpPr>
          <p:cNvPr id="4" name="Espaço Reservado para Texto 3">
            <a:extLst>
              <a:ext uri="{FF2B5EF4-FFF2-40B4-BE49-F238E27FC236}">
                <a16:creationId xmlns:a16="http://schemas.microsoft.com/office/drawing/2014/main" xmlns=""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754452017"/>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1901307" y="1693941"/>
            <a:ext cx="8580957" cy="4555200"/>
          </a:xfrm>
          <a:prstGeom prst="rect">
            <a:avLst/>
          </a:prstGeom>
        </p:spPr>
        <p:txBody>
          <a:bodyPr vert="horz" lIns="91425" tIns="91425" rIns="91425" bIns="91425" rtlCol="0" anchor="t" anchorCtr="0">
            <a:noAutofit/>
          </a:bodyPr>
          <a:lstStyle/>
          <a:p>
            <a:pPr marL="0" indent="0">
              <a:buNone/>
            </a:pPr>
            <a:r>
              <a:rPr lang="en-GB" sz="2400" dirty="0">
                <a:solidFill>
                  <a:schemeClr val="accent6">
                    <a:lumMod val="50000"/>
                  </a:schemeClr>
                </a:solidFill>
              </a:rPr>
              <a:t>El </a:t>
            </a:r>
            <a:r>
              <a:rPr lang="en-GB" sz="2400" dirty="0" err="1">
                <a:solidFill>
                  <a:schemeClr val="accent6">
                    <a:lumMod val="50000"/>
                  </a:schemeClr>
                </a:solidFill>
              </a:rPr>
              <a:t>registro</a:t>
            </a:r>
            <a:r>
              <a:rPr lang="en-GB" sz="2400" dirty="0">
                <a:solidFill>
                  <a:schemeClr val="accent6">
                    <a:lumMod val="50000"/>
                  </a:schemeClr>
                </a:solidFill>
              </a:rPr>
              <a:t> ORCID </a:t>
            </a:r>
            <a:r>
              <a:rPr lang="en-GB" sz="2400" dirty="0" err="1">
                <a:solidFill>
                  <a:schemeClr val="accent6">
                    <a:lumMod val="50000"/>
                  </a:schemeClr>
                </a:solidFill>
              </a:rPr>
              <a:t>enumera</a:t>
            </a:r>
            <a:r>
              <a:rPr lang="en-GB" sz="2400" dirty="0">
                <a:solidFill>
                  <a:schemeClr val="accent6">
                    <a:lumMod val="50000"/>
                  </a:schemeClr>
                </a:solidFill>
              </a:rPr>
              <a:t> </a:t>
            </a:r>
            <a:r>
              <a:rPr lang="en-GB" sz="2400" dirty="0" err="1">
                <a:solidFill>
                  <a:schemeClr val="accent6">
                    <a:lumMod val="50000"/>
                  </a:schemeClr>
                </a:solidFill>
              </a:rPr>
              <a:t>información</a:t>
            </a:r>
            <a:r>
              <a:rPr lang="en-GB" sz="2400" dirty="0">
                <a:solidFill>
                  <a:schemeClr val="accent6">
                    <a:lumMod val="50000"/>
                  </a:schemeClr>
                </a:solidFill>
              </a:rPr>
              <a:t> que 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b="1" dirty="0" err="1">
                <a:solidFill>
                  <a:schemeClr val="accent6">
                    <a:lumMod val="50000"/>
                  </a:schemeClr>
                </a:solidFill>
              </a:rPr>
              <a:t>eligió</a:t>
            </a:r>
            <a:r>
              <a:rPr lang="en-GB" sz="2400" dirty="0">
                <a:solidFill>
                  <a:schemeClr val="accent6">
                    <a:lumMod val="50000"/>
                  </a:schemeClr>
                </a:solidFill>
              </a:rPr>
              <a:t> </a:t>
            </a:r>
            <a:r>
              <a:rPr lang="en-GB" sz="2400" dirty="0" err="1">
                <a:solidFill>
                  <a:schemeClr val="accent6">
                    <a:lumMod val="50000"/>
                  </a:schemeClr>
                </a:solidFill>
              </a:rPr>
              <a:t>conectar</a:t>
            </a:r>
            <a:r>
              <a:rPr lang="en-GB" sz="2400" dirty="0">
                <a:solidFill>
                  <a:schemeClr val="accent6">
                    <a:lumMod val="50000"/>
                  </a:schemeClr>
                </a:solidFill>
              </a:rPr>
              <a:t> con </a:t>
            </a:r>
            <a:r>
              <a:rPr lang="en-GB" sz="2400" dirty="0" err="1">
                <a:solidFill>
                  <a:schemeClr val="accent6">
                    <a:lumMod val="50000"/>
                  </a:schemeClr>
                </a:solidFill>
              </a:rPr>
              <a:t>su</a:t>
            </a:r>
            <a:r>
              <a:rPr lang="en-GB" sz="2400" dirty="0">
                <a:solidFill>
                  <a:schemeClr val="accent6">
                    <a:lumMod val="50000"/>
                  </a:schemeClr>
                </a:solidFill>
              </a:rPr>
              <a:t> </a:t>
            </a:r>
            <a:r>
              <a:rPr lang="en-GB" sz="2400" dirty="0" err="1">
                <a:solidFill>
                  <a:schemeClr val="accent6">
                    <a:lumMod val="50000"/>
                  </a:schemeClr>
                </a:solidFill>
              </a:rPr>
              <a:t>iD.</a:t>
            </a:r>
            <a:r>
              <a:rPr lang="en-GB" sz="2400" dirty="0">
                <a:solidFill>
                  <a:schemeClr val="accent6">
                    <a:lumMod val="50000"/>
                  </a:schemeClr>
                </a:solidFill>
              </a:rPr>
              <a:t> 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b="1" dirty="0" err="1">
                <a:solidFill>
                  <a:schemeClr val="accent6">
                    <a:lumMod val="50000"/>
                  </a:schemeClr>
                </a:solidFill>
              </a:rPr>
              <a:t>posee</a:t>
            </a:r>
            <a:r>
              <a:rPr lang="en-GB" sz="2400" dirty="0">
                <a:solidFill>
                  <a:schemeClr val="accent6">
                    <a:lumMod val="50000"/>
                  </a:schemeClr>
                </a:solidFill>
              </a:rPr>
              <a:t> el </a:t>
            </a:r>
            <a:r>
              <a:rPr lang="en-GB" sz="2400" dirty="0" err="1">
                <a:solidFill>
                  <a:schemeClr val="accent6">
                    <a:lumMod val="50000"/>
                  </a:schemeClr>
                </a:solidFill>
              </a:rPr>
              <a:t>registro</a:t>
            </a:r>
            <a:r>
              <a:rPr lang="en-GB" sz="2400" dirty="0">
                <a:solidFill>
                  <a:schemeClr val="accent6">
                    <a:lumMod val="50000"/>
                  </a:schemeClr>
                </a:solidFill>
              </a:rPr>
              <a:t>, y </a:t>
            </a:r>
            <a:r>
              <a:rPr lang="en-GB" sz="2400" b="1" dirty="0">
                <a:solidFill>
                  <a:schemeClr val="accent6">
                    <a:lumMod val="50000"/>
                  </a:schemeClr>
                </a:solidFill>
              </a:rPr>
              <a:t>decide</a:t>
            </a:r>
            <a:r>
              <a:rPr lang="en-GB" sz="2400" dirty="0">
                <a:solidFill>
                  <a:schemeClr val="accent6">
                    <a:lumMod val="50000"/>
                  </a:schemeClr>
                </a:solidFill>
              </a:rPr>
              <a:t> </a:t>
            </a:r>
            <a:r>
              <a:rPr lang="en-GB" sz="2400" dirty="0" err="1">
                <a:solidFill>
                  <a:schemeClr val="accent6">
                    <a:lumMod val="50000"/>
                  </a:schemeClr>
                </a:solidFill>
              </a:rPr>
              <a:t>como</a:t>
            </a:r>
            <a:r>
              <a:rPr lang="en-GB" sz="2400" dirty="0">
                <a:solidFill>
                  <a:schemeClr val="accent6">
                    <a:lumMod val="50000"/>
                  </a:schemeClr>
                </a:solidFill>
              </a:rPr>
              <a:t> (y </a:t>
            </a:r>
            <a:r>
              <a:rPr lang="en-GB" sz="2400" dirty="0" err="1">
                <a:solidFill>
                  <a:schemeClr val="accent6">
                    <a:lumMod val="50000"/>
                  </a:schemeClr>
                </a:solidFill>
              </a:rPr>
              <a:t>si</a:t>
            </a:r>
            <a:r>
              <a:rPr lang="en-GB" sz="2400" dirty="0">
                <a:solidFill>
                  <a:schemeClr val="accent6">
                    <a:lumMod val="50000"/>
                  </a:schemeClr>
                </a:solidFill>
              </a:rPr>
              <a:t>) </a:t>
            </a:r>
            <a:r>
              <a:rPr lang="en-GB" sz="2400" dirty="0" err="1">
                <a:solidFill>
                  <a:schemeClr val="accent6">
                    <a:lumMod val="50000"/>
                  </a:schemeClr>
                </a:solidFill>
              </a:rPr>
              <a:t>es</a:t>
            </a:r>
            <a:r>
              <a:rPr lang="en-GB" sz="2400" dirty="0">
                <a:solidFill>
                  <a:schemeClr val="accent6">
                    <a:lumMod val="50000"/>
                  </a:schemeClr>
                </a:solidFill>
              </a:rPr>
              <a:t> </a:t>
            </a:r>
            <a:r>
              <a:rPr lang="en-GB" sz="2400" dirty="0" err="1">
                <a:solidFill>
                  <a:schemeClr val="accent6">
                    <a:lumMod val="50000"/>
                  </a:schemeClr>
                </a:solidFill>
              </a:rPr>
              <a:t>compartido</a:t>
            </a:r>
            <a:endParaRPr lang="en-GB" sz="2400" dirty="0">
              <a:solidFill>
                <a:schemeClr val="accent6">
                  <a:lumMod val="50000"/>
                </a:schemeClr>
              </a:solidFill>
            </a:endParaRP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Los </a:t>
            </a:r>
            <a:r>
              <a:rPr lang="en-GB" sz="2400" dirty="0" err="1">
                <a:solidFill>
                  <a:schemeClr val="accent6">
                    <a:lumMod val="50000"/>
                  </a:schemeClr>
                </a:solidFill>
              </a:rPr>
              <a:t>investigadores</a:t>
            </a:r>
            <a:r>
              <a:rPr lang="en-GB" sz="2400" dirty="0">
                <a:solidFill>
                  <a:schemeClr val="accent6">
                    <a:lumMod val="50000"/>
                  </a:schemeClr>
                </a:solidFill>
              </a:rPr>
              <a:t> </a:t>
            </a:r>
            <a:r>
              <a:rPr lang="en-GB" sz="2400" b="1" dirty="0" err="1">
                <a:solidFill>
                  <a:schemeClr val="accent6">
                    <a:lumMod val="50000"/>
                  </a:schemeClr>
                </a:solidFill>
              </a:rPr>
              <a:t>agregan</a:t>
            </a:r>
            <a:r>
              <a:rPr lang="en-GB" sz="2400" dirty="0">
                <a:solidFill>
                  <a:schemeClr val="accent6">
                    <a:lumMod val="50000"/>
                  </a:schemeClr>
                </a:solidFill>
              </a:rPr>
              <a:t> </a:t>
            </a:r>
            <a:r>
              <a:rPr lang="en-GB" sz="2400" dirty="0" err="1">
                <a:solidFill>
                  <a:schemeClr val="accent6">
                    <a:lumMod val="50000"/>
                  </a:schemeClr>
                </a:solidFill>
              </a:rPr>
              <a:t>su</a:t>
            </a:r>
            <a:r>
              <a:rPr lang="en-GB" sz="2400" dirty="0">
                <a:solidFill>
                  <a:schemeClr val="accent6">
                    <a:lumMod val="50000"/>
                  </a:schemeClr>
                </a:solidFill>
              </a:rPr>
              <a:t> </a:t>
            </a:r>
            <a:r>
              <a:rPr lang="en-GB" sz="2400" dirty="0" err="1">
                <a:solidFill>
                  <a:schemeClr val="accent6">
                    <a:lumMod val="50000"/>
                  </a:schemeClr>
                </a:solidFill>
              </a:rPr>
              <a:t>iD</a:t>
            </a:r>
            <a:r>
              <a:rPr lang="en-GB" sz="2400" dirty="0">
                <a:solidFill>
                  <a:schemeClr val="accent6">
                    <a:lumMod val="50000"/>
                  </a:schemeClr>
                </a:solidFill>
              </a:rPr>
              <a:t> </a:t>
            </a:r>
            <a:r>
              <a:rPr lang="en-GB" sz="2400" dirty="0" err="1">
                <a:solidFill>
                  <a:schemeClr val="accent6">
                    <a:lumMod val="50000"/>
                  </a:schemeClr>
                </a:solidFill>
              </a:rPr>
              <a:t>usando</a:t>
            </a:r>
            <a:r>
              <a:rPr lang="en-GB" sz="2400" dirty="0">
                <a:solidFill>
                  <a:schemeClr val="accent6">
                    <a:lumMod val="50000"/>
                  </a:schemeClr>
                </a:solidFill>
              </a:rPr>
              <a:t> un “</a:t>
            </a:r>
            <a:r>
              <a:rPr lang="en-GB" sz="2400" dirty="0" err="1">
                <a:solidFill>
                  <a:schemeClr val="accent6">
                    <a:lumMod val="50000"/>
                  </a:schemeClr>
                </a:solidFill>
              </a:rPr>
              <a:t>apretón</a:t>
            </a:r>
            <a:r>
              <a:rPr lang="en-GB" sz="2400" dirty="0">
                <a:solidFill>
                  <a:schemeClr val="accent6">
                    <a:lumMod val="50000"/>
                  </a:schemeClr>
                </a:solidFill>
              </a:rPr>
              <a:t> de </a:t>
            </a:r>
            <a:r>
              <a:rPr lang="en-GB" sz="2400" dirty="0" err="1">
                <a:solidFill>
                  <a:schemeClr val="accent6">
                    <a:lumMod val="50000"/>
                  </a:schemeClr>
                </a:solidFill>
              </a:rPr>
              <a:t>manos</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la </a:t>
            </a:r>
            <a:r>
              <a:rPr lang="en-GB" sz="2400" dirty="0" err="1">
                <a:solidFill>
                  <a:schemeClr val="accent6">
                    <a:lumMod val="50000"/>
                  </a:schemeClr>
                </a:solidFill>
              </a:rPr>
              <a:t>medida</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que </a:t>
            </a:r>
            <a:r>
              <a:rPr lang="en-GB" sz="2400" dirty="0" err="1">
                <a:solidFill>
                  <a:schemeClr val="accent6">
                    <a:lumMod val="50000"/>
                  </a:schemeClr>
                </a:solidFill>
              </a:rPr>
              <a:t>interactúan</a:t>
            </a:r>
            <a:r>
              <a:rPr lang="en-GB" sz="2400" dirty="0">
                <a:solidFill>
                  <a:schemeClr val="accent6">
                    <a:lumMod val="50000"/>
                  </a:schemeClr>
                </a:solidFill>
              </a:rPr>
              <a:t> con </a:t>
            </a:r>
            <a:r>
              <a:rPr lang="en-GB" sz="2400" dirty="0" err="1">
                <a:solidFill>
                  <a:schemeClr val="accent6">
                    <a:lumMod val="50000"/>
                  </a:schemeClr>
                </a:solidFill>
              </a:rPr>
              <a:t>sistemas</a:t>
            </a:r>
            <a:r>
              <a:rPr lang="en-GB" sz="2400" dirty="0">
                <a:solidFill>
                  <a:schemeClr val="accent6">
                    <a:lumMod val="50000"/>
                  </a:schemeClr>
                </a:solidFill>
              </a:rPr>
              <a:t> de </a:t>
            </a:r>
            <a:r>
              <a:rPr lang="en-GB" sz="2400" dirty="0" err="1">
                <a:solidFill>
                  <a:schemeClr val="accent6">
                    <a:lumMod val="50000"/>
                  </a:schemeClr>
                </a:solidFill>
              </a:rPr>
              <a:t>investigación</a:t>
            </a:r>
            <a:r>
              <a:rPr lang="en-GB" sz="2400" dirty="0">
                <a:solidFill>
                  <a:schemeClr val="accent6">
                    <a:lumMod val="50000"/>
                  </a:schemeClr>
                </a:solidFill>
              </a:rPr>
              <a:t>, </a:t>
            </a:r>
            <a:r>
              <a:rPr lang="en-GB" sz="2400" dirty="0" err="1">
                <a:solidFill>
                  <a:schemeClr val="accent6">
                    <a:lumMod val="50000"/>
                  </a:schemeClr>
                </a:solidFill>
              </a:rPr>
              <a:t>por</a:t>
            </a:r>
            <a:r>
              <a:rPr lang="en-GB" sz="2400" dirty="0">
                <a:solidFill>
                  <a:schemeClr val="accent6">
                    <a:lumMod val="50000"/>
                  </a:schemeClr>
                </a:solidFill>
              </a:rPr>
              <a:t> </a:t>
            </a:r>
            <a:r>
              <a:rPr lang="en-GB" sz="2400" dirty="0" err="1">
                <a:solidFill>
                  <a:schemeClr val="accent6">
                    <a:lumMod val="50000"/>
                  </a:schemeClr>
                </a:solidFill>
              </a:rPr>
              <a:t>ejemplo</a:t>
            </a:r>
            <a:r>
              <a:rPr lang="en-GB" sz="2400" dirty="0">
                <a:solidFill>
                  <a:schemeClr val="accent6">
                    <a:lumMod val="50000"/>
                  </a:schemeClr>
                </a:solidFill>
              </a:rPr>
              <a:t> </a:t>
            </a:r>
            <a:r>
              <a:rPr lang="en-GB" sz="2400" dirty="0" err="1">
                <a:solidFill>
                  <a:schemeClr val="accent6">
                    <a:lumMod val="50000"/>
                  </a:schemeClr>
                </a:solidFill>
              </a:rPr>
              <a:t>cuando</a:t>
            </a:r>
            <a:r>
              <a:rPr lang="en-GB" sz="2400" dirty="0">
                <a:solidFill>
                  <a:schemeClr val="accent6">
                    <a:lumMod val="50000"/>
                  </a:schemeClr>
                </a:solidFill>
              </a:rPr>
              <a:t> </a:t>
            </a:r>
            <a:r>
              <a:rPr lang="en-GB" sz="2400" dirty="0" err="1">
                <a:solidFill>
                  <a:schemeClr val="accent6">
                    <a:lumMod val="50000"/>
                  </a:schemeClr>
                </a:solidFill>
              </a:rPr>
              <a:t>someten</a:t>
            </a:r>
            <a:r>
              <a:rPr lang="en-GB" sz="2400" dirty="0">
                <a:solidFill>
                  <a:schemeClr val="accent6">
                    <a:lumMod val="50000"/>
                  </a:schemeClr>
                </a:solidFill>
              </a:rPr>
              <a:t> un </a:t>
            </a:r>
            <a:r>
              <a:rPr lang="en-GB" sz="2400" dirty="0" err="1">
                <a:solidFill>
                  <a:schemeClr val="accent6">
                    <a:lumMod val="50000"/>
                  </a:schemeClr>
                </a:solidFill>
              </a:rPr>
              <a:t>artículo</a:t>
            </a:r>
            <a:r>
              <a:rPr lang="en-GB" sz="2400" dirty="0">
                <a:solidFill>
                  <a:schemeClr val="accent6">
                    <a:lumMod val="50000"/>
                  </a:schemeClr>
                </a:solidFill>
              </a:rPr>
              <a:t> para </a:t>
            </a:r>
            <a:r>
              <a:rPr lang="en-GB" sz="2400" dirty="0" err="1">
                <a:solidFill>
                  <a:schemeClr val="accent6">
                    <a:lumMod val="50000"/>
                  </a:schemeClr>
                </a:solidFill>
              </a:rPr>
              <a:t>publicación</a:t>
            </a:r>
            <a:r>
              <a:rPr lang="en-GB" sz="2400" dirty="0">
                <a:solidFill>
                  <a:schemeClr val="accent6">
                    <a:lumMod val="50000"/>
                  </a:schemeClr>
                </a:solidFill>
              </a:rPr>
              <a:t> o </a:t>
            </a:r>
            <a:r>
              <a:rPr lang="en-GB" sz="2400" dirty="0" err="1">
                <a:solidFill>
                  <a:schemeClr val="accent6">
                    <a:lumMod val="50000"/>
                  </a:schemeClr>
                </a:solidFill>
              </a:rPr>
              <a:t>piden</a:t>
            </a:r>
            <a:r>
              <a:rPr lang="en-GB" sz="2400" dirty="0">
                <a:solidFill>
                  <a:schemeClr val="accent6">
                    <a:lumMod val="50000"/>
                  </a:schemeClr>
                </a:solidFill>
              </a:rPr>
              <a:t> </a:t>
            </a:r>
            <a:r>
              <a:rPr lang="en-GB" sz="2400" dirty="0" err="1">
                <a:solidFill>
                  <a:schemeClr val="accent6">
                    <a:lumMod val="50000"/>
                  </a:schemeClr>
                </a:solidFill>
              </a:rPr>
              <a:t>una</a:t>
            </a:r>
            <a:r>
              <a:rPr lang="en-GB" sz="2400" dirty="0">
                <a:solidFill>
                  <a:schemeClr val="accent6">
                    <a:lumMod val="50000"/>
                  </a:schemeClr>
                </a:solidFill>
              </a:rPr>
              <a:t> </a:t>
            </a:r>
            <a:r>
              <a:rPr lang="en-GB" sz="2400" dirty="0" err="1">
                <a:solidFill>
                  <a:schemeClr val="accent6">
                    <a:lumMod val="50000"/>
                  </a:schemeClr>
                </a:solidFill>
              </a:rPr>
              <a:t>beca</a:t>
            </a:r>
            <a:endParaRPr lang="en-GB" sz="2400" dirty="0">
              <a:solidFill>
                <a:schemeClr val="accent6">
                  <a:lumMod val="50000"/>
                </a:schemeClr>
              </a:solidFill>
            </a:endParaRPr>
          </a:p>
          <a:p>
            <a:pPr marL="0" indent="0">
              <a:buNone/>
            </a:pPr>
            <a:endParaRPr lang="en-GB" sz="2400" dirty="0">
              <a:solidFill>
                <a:schemeClr val="accent6">
                  <a:lumMod val="50000"/>
                </a:schemeClr>
              </a:solidFill>
            </a:endParaRPr>
          </a:p>
          <a:p>
            <a:pPr marL="0" indent="0">
              <a:buNone/>
            </a:pPr>
            <a:r>
              <a:rPr lang="en-GB" sz="2400" dirty="0">
                <a:solidFill>
                  <a:schemeClr val="accent6">
                    <a:lumMod val="50000"/>
                  </a:schemeClr>
                </a:solidFill>
              </a:rPr>
              <a:t>El </a:t>
            </a:r>
            <a:r>
              <a:rPr lang="en-GB" sz="2400" dirty="0" err="1">
                <a:solidFill>
                  <a:schemeClr val="accent6">
                    <a:lumMod val="50000"/>
                  </a:schemeClr>
                </a:solidFill>
              </a:rPr>
              <a:t>iD</a:t>
            </a:r>
            <a:r>
              <a:rPr lang="en-GB" sz="2400" dirty="0">
                <a:solidFill>
                  <a:schemeClr val="accent6">
                    <a:lumMod val="50000"/>
                  </a:schemeClr>
                </a:solidFill>
              </a:rPr>
              <a:t> </a:t>
            </a:r>
            <a:r>
              <a:rPr lang="en-GB" sz="2400" dirty="0" err="1">
                <a:solidFill>
                  <a:schemeClr val="accent6">
                    <a:lumMod val="50000"/>
                  </a:schemeClr>
                </a:solidFill>
              </a:rPr>
              <a:t>es</a:t>
            </a:r>
            <a:r>
              <a:rPr lang="en-GB" sz="2400" dirty="0">
                <a:solidFill>
                  <a:schemeClr val="accent6">
                    <a:lumMod val="50000"/>
                  </a:schemeClr>
                </a:solidFill>
              </a:rPr>
              <a:t> </a:t>
            </a:r>
            <a:r>
              <a:rPr lang="en-GB" sz="2400" b="1" dirty="0" err="1">
                <a:solidFill>
                  <a:schemeClr val="accent6">
                    <a:lumMod val="50000"/>
                  </a:schemeClr>
                </a:solidFill>
              </a:rPr>
              <a:t>insertado</a:t>
            </a:r>
            <a:r>
              <a:rPr lang="en-GB" sz="2400" dirty="0">
                <a:solidFill>
                  <a:schemeClr val="accent6">
                    <a:lumMod val="50000"/>
                  </a:schemeClr>
                </a:solidFill>
              </a:rPr>
              <a:t> </a:t>
            </a:r>
            <a:r>
              <a:rPr lang="en-GB" sz="2400" dirty="0" err="1">
                <a:solidFill>
                  <a:schemeClr val="accent6">
                    <a:lumMod val="50000"/>
                  </a:schemeClr>
                </a:solidFill>
              </a:rPr>
              <a:t>en</a:t>
            </a:r>
            <a:r>
              <a:rPr lang="en-GB" sz="2400" dirty="0">
                <a:solidFill>
                  <a:schemeClr val="accent6">
                    <a:lumMod val="50000"/>
                  </a:schemeClr>
                </a:solidFill>
              </a:rPr>
              <a:t> el </a:t>
            </a:r>
            <a:r>
              <a:rPr lang="en-GB" sz="2400" dirty="0" err="1">
                <a:solidFill>
                  <a:schemeClr val="accent6">
                    <a:lumMod val="50000"/>
                  </a:schemeClr>
                </a:solidFill>
              </a:rPr>
              <a:t>trabajo</a:t>
            </a:r>
            <a:r>
              <a:rPr lang="en-GB" sz="2400" dirty="0">
                <a:solidFill>
                  <a:schemeClr val="accent6">
                    <a:lumMod val="50000"/>
                  </a:schemeClr>
                </a:solidFill>
              </a:rPr>
              <a:t> del </a:t>
            </a:r>
            <a:r>
              <a:rPr lang="en-GB" sz="2400" dirty="0" err="1">
                <a:solidFill>
                  <a:schemeClr val="accent6">
                    <a:lumMod val="50000"/>
                  </a:schemeClr>
                </a:solidFill>
              </a:rPr>
              <a:t>investigador</a:t>
            </a:r>
            <a:r>
              <a:rPr lang="en-GB" sz="2400" dirty="0">
                <a:solidFill>
                  <a:schemeClr val="accent6">
                    <a:lumMod val="50000"/>
                  </a:schemeClr>
                </a:solidFill>
              </a:rPr>
              <a:t> </a:t>
            </a:r>
            <a:r>
              <a:rPr lang="en-GB" sz="2400" dirty="0" err="1">
                <a:solidFill>
                  <a:schemeClr val="accent6">
                    <a:lumMod val="50000"/>
                  </a:schemeClr>
                </a:solidFill>
              </a:rPr>
              <a:t>por</a:t>
            </a:r>
            <a:r>
              <a:rPr lang="en-GB" sz="2400" dirty="0">
                <a:solidFill>
                  <a:schemeClr val="accent6">
                    <a:lumMod val="50000"/>
                  </a:schemeClr>
                </a:solidFill>
              </a:rPr>
              <a:t> </a:t>
            </a:r>
            <a:r>
              <a:rPr lang="en-GB" sz="2400" dirty="0" err="1">
                <a:solidFill>
                  <a:schemeClr val="accent6">
                    <a:lumMod val="50000"/>
                  </a:schemeClr>
                </a:solidFill>
              </a:rPr>
              <a:t>los</a:t>
            </a:r>
            <a:r>
              <a:rPr lang="en-GB" sz="2400" dirty="0">
                <a:solidFill>
                  <a:schemeClr val="accent6">
                    <a:lumMod val="50000"/>
                  </a:schemeClr>
                </a:solidFill>
              </a:rPr>
              <a:t> </a:t>
            </a:r>
            <a:r>
              <a:rPr lang="en-GB" sz="2400" dirty="0" err="1">
                <a:solidFill>
                  <a:schemeClr val="accent6">
                    <a:lumMod val="50000"/>
                  </a:schemeClr>
                </a:solidFill>
              </a:rPr>
              <a:t>sistemas</a:t>
            </a:r>
            <a:r>
              <a:rPr lang="en-GB" sz="2400" dirty="0">
                <a:solidFill>
                  <a:schemeClr val="accent6">
                    <a:lumMod val="50000"/>
                  </a:schemeClr>
                </a:solidFill>
              </a:rPr>
              <a:t> </a:t>
            </a:r>
            <a:r>
              <a:rPr lang="en-GB" sz="2400" dirty="0" err="1">
                <a:solidFill>
                  <a:schemeClr val="accent6">
                    <a:lumMod val="50000"/>
                  </a:schemeClr>
                </a:solidFill>
              </a:rPr>
              <a:t>editoriales</a:t>
            </a:r>
            <a:r>
              <a:rPr lang="en-GB" sz="2400" dirty="0">
                <a:solidFill>
                  <a:schemeClr val="accent6">
                    <a:lumMod val="50000"/>
                  </a:schemeClr>
                </a:solidFill>
              </a:rPr>
              <a:t> o de </a:t>
            </a:r>
            <a:r>
              <a:rPr lang="en-GB" sz="2400" dirty="0" err="1">
                <a:solidFill>
                  <a:schemeClr val="accent6">
                    <a:lumMod val="50000"/>
                  </a:schemeClr>
                </a:solidFill>
              </a:rPr>
              <a:t>becas</a:t>
            </a:r>
            <a:r>
              <a:rPr lang="en-GB" sz="2400" dirty="0">
                <a:solidFill>
                  <a:schemeClr val="accent6">
                    <a:lumMod val="50000"/>
                  </a:schemeClr>
                </a:solidFill>
              </a:rPr>
              <a:t>, </a:t>
            </a:r>
            <a:r>
              <a:rPr lang="en-GB" sz="2400" dirty="0" err="1">
                <a:solidFill>
                  <a:schemeClr val="accent6">
                    <a:lumMod val="50000"/>
                  </a:schemeClr>
                </a:solidFill>
              </a:rPr>
              <a:t>creando</a:t>
            </a:r>
            <a:r>
              <a:rPr lang="en-GB" sz="2400" dirty="0">
                <a:solidFill>
                  <a:schemeClr val="accent6">
                    <a:lumMod val="50000"/>
                  </a:schemeClr>
                </a:solidFill>
              </a:rPr>
              <a:t> </a:t>
            </a:r>
            <a:r>
              <a:rPr lang="en-GB" sz="2400" dirty="0" err="1">
                <a:solidFill>
                  <a:schemeClr val="accent6">
                    <a:lumMod val="50000"/>
                  </a:schemeClr>
                </a:solidFill>
              </a:rPr>
              <a:t>una</a:t>
            </a:r>
            <a:r>
              <a:rPr lang="en-GB" sz="2400" dirty="0">
                <a:solidFill>
                  <a:schemeClr val="accent6">
                    <a:lumMod val="50000"/>
                  </a:schemeClr>
                </a:solidFill>
              </a:rPr>
              <a:t> </a:t>
            </a:r>
            <a:r>
              <a:rPr lang="en-GB" sz="2400" b="1" dirty="0" err="1">
                <a:solidFill>
                  <a:schemeClr val="accent6">
                    <a:lumMod val="50000"/>
                  </a:schemeClr>
                </a:solidFill>
              </a:rPr>
              <a:t>conexion</a:t>
            </a:r>
            <a:r>
              <a:rPr lang="en-GB" sz="2400" b="1" dirty="0">
                <a:solidFill>
                  <a:schemeClr val="accent6">
                    <a:lumMod val="50000"/>
                  </a:schemeClr>
                </a:solidFill>
              </a:rPr>
              <a:t> con </a:t>
            </a:r>
            <a:r>
              <a:rPr lang="en-GB" sz="2400" b="1" dirty="0" err="1">
                <a:solidFill>
                  <a:schemeClr val="accent6">
                    <a:lumMod val="50000"/>
                  </a:schemeClr>
                </a:solidFill>
              </a:rPr>
              <a:t>proveniencia</a:t>
            </a:r>
            <a:r>
              <a:rPr lang="en-GB" sz="2400" b="1" dirty="0">
                <a:solidFill>
                  <a:schemeClr val="accent6">
                    <a:lumMod val="50000"/>
                  </a:schemeClr>
                </a:solidFill>
              </a:rPr>
              <a:t> </a:t>
            </a:r>
            <a:r>
              <a:rPr lang="en-GB" sz="2400" dirty="0">
                <a:solidFill>
                  <a:schemeClr val="accent6">
                    <a:lumMod val="50000"/>
                  </a:schemeClr>
                </a:solidFill>
              </a:rPr>
              <a:t>entre el </a:t>
            </a:r>
            <a:r>
              <a:rPr lang="en-GB" sz="2400" dirty="0" err="1">
                <a:solidFill>
                  <a:schemeClr val="accent6">
                    <a:lumMod val="50000"/>
                  </a:schemeClr>
                </a:solidFill>
              </a:rPr>
              <a:t>trabajo</a:t>
            </a:r>
            <a:r>
              <a:rPr lang="en-GB" sz="2400" dirty="0">
                <a:solidFill>
                  <a:schemeClr val="accent6">
                    <a:lumMod val="50000"/>
                  </a:schemeClr>
                </a:solidFill>
              </a:rPr>
              <a:t> y el </a:t>
            </a:r>
            <a:r>
              <a:rPr lang="en-GB" sz="2400" dirty="0" err="1">
                <a:solidFill>
                  <a:schemeClr val="accent6">
                    <a:lumMod val="50000"/>
                  </a:schemeClr>
                </a:solidFill>
              </a:rPr>
              <a:t>investigador</a:t>
            </a:r>
            <a:endParaRPr lang="en-GB" sz="2400" dirty="0">
              <a:solidFill>
                <a:schemeClr val="accent6">
                  <a:lumMod val="50000"/>
                </a:schemeClr>
              </a:solidFill>
            </a:endParaRPr>
          </a:p>
        </p:txBody>
      </p:sp>
      <p:sp>
        <p:nvSpPr>
          <p:cNvPr id="187" name="Shape 187"/>
          <p:cNvSpPr txBox="1">
            <a:spLocks noGrp="1"/>
          </p:cNvSpPr>
          <p:nvPr>
            <p:ph type="title"/>
          </p:nvPr>
        </p:nvSpPr>
        <p:spPr>
          <a:xfrm>
            <a:off x="1835700" y="324775"/>
            <a:ext cx="8520600" cy="1212000"/>
          </a:xfrm>
          <a:prstGeom prst="rect">
            <a:avLst/>
          </a:prstGeom>
        </p:spPr>
        <p:txBody>
          <a:bodyPr vert="horz" lIns="91425" tIns="91425" rIns="91425" bIns="91425" rtlCol="0" anchor="b" anchorCtr="0">
            <a:noAutofit/>
          </a:bodyPr>
          <a:lstStyle/>
          <a:p>
            <a:r>
              <a:rPr lang="en-GB" dirty="0"/>
              <a:t>CONTROL DEL INVESTIGADOR Y EL REGISTRO ORCID</a:t>
            </a:r>
          </a:p>
        </p:txBody>
      </p:sp>
    </p:spTree>
    <p:extLst>
      <p:ext uri="{BB962C8B-B14F-4D97-AF65-F5344CB8AC3E}">
        <p14:creationId xmlns:p14="http://schemas.microsoft.com/office/powerpoint/2010/main" val="3536875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696375" y="134954"/>
            <a:ext cx="9590750" cy="763500"/>
          </a:xfrm>
          <a:prstGeom prst="rect">
            <a:avLst/>
          </a:prstGeom>
        </p:spPr>
        <p:txBody>
          <a:bodyPr vert="horz" lIns="91425" tIns="91425" rIns="91425" bIns="91425" rtlCol="0" anchor="b" anchorCtr="0">
            <a:noAutofit/>
          </a:bodyPr>
          <a:lstStyle/>
          <a:p>
            <a:r>
              <a:rPr lang="en-GB" dirty="0"/>
              <a:t>El </a:t>
            </a:r>
            <a:r>
              <a:rPr lang="en-GB" dirty="0" err="1"/>
              <a:t>apretón</a:t>
            </a:r>
            <a:r>
              <a:rPr lang="en-GB" dirty="0"/>
              <a:t> de </a:t>
            </a:r>
            <a:r>
              <a:rPr lang="en-GB" dirty="0" err="1"/>
              <a:t>manos</a:t>
            </a:r>
            <a:r>
              <a:rPr lang="en-GB" dirty="0"/>
              <a:t> </a:t>
            </a:r>
            <a:r>
              <a:rPr lang="en-GB" dirty="0" err="1"/>
              <a:t>electrónico</a:t>
            </a:r>
            <a:endParaRPr lang="en-GB" dirty="0"/>
          </a:p>
        </p:txBody>
      </p:sp>
      <p:pic>
        <p:nvPicPr>
          <p:cNvPr id="336" name="Shape 336"/>
          <p:cNvPicPr preferRelativeResize="0"/>
          <p:nvPr/>
        </p:nvPicPr>
        <p:blipFill>
          <a:blip r:embed="rId3">
            <a:alphaModFix/>
          </a:blip>
          <a:stretch>
            <a:fillRect/>
          </a:stretch>
        </p:blipFill>
        <p:spPr>
          <a:xfrm>
            <a:off x="6273625" y="769866"/>
            <a:ext cx="3943350" cy="5829300"/>
          </a:xfrm>
          <a:prstGeom prst="rect">
            <a:avLst/>
          </a:prstGeom>
          <a:noFill/>
          <a:ln>
            <a:noFill/>
          </a:ln>
        </p:spPr>
      </p:pic>
      <p:sp>
        <p:nvSpPr>
          <p:cNvPr id="337" name="Shape 337"/>
          <p:cNvSpPr txBox="1"/>
          <p:nvPr/>
        </p:nvSpPr>
        <p:spPr>
          <a:xfrm>
            <a:off x="685800" y="855590"/>
            <a:ext cx="5410200" cy="5273746"/>
          </a:xfrm>
          <a:prstGeom prst="rect">
            <a:avLst/>
          </a:prstGeom>
          <a:noFill/>
          <a:ln>
            <a:noFill/>
          </a:ln>
        </p:spPr>
        <p:txBody>
          <a:bodyPr lIns="91425" tIns="91425" rIns="91425" bIns="91425" anchor="t" anchorCtr="0">
            <a:noAutofit/>
          </a:bodyPr>
          <a:lstStyle/>
          <a:p>
            <a:r>
              <a:rPr lang="en-GB" dirty="0" err="1">
                <a:solidFill>
                  <a:schemeClr val="accent6">
                    <a:lumMod val="50000"/>
                  </a:schemeClr>
                </a:solidFill>
                <a:latin typeface="Open Sans" charset="0"/>
                <a:ea typeface="Open Sans" charset="0"/>
                <a:cs typeface="Open Sans" charset="0"/>
              </a:rPr>
              <a:t>Autentificación</a:t>
            </a:r>
            <a:r>
              <a:rPr lang="en-GB" dirty="0">
                <a:solidFill>
                  <a:schemeClr val="accent6">
                    <a:lumMod val="50000"/>
                  </a:schemeClr>
                </a:solidFill>
                <a:latin typeface="Open Sans" charset="0"/>
                <a:ea typeface="Open Sans" charset="0"/>
                <a:cs typeface="Open Sans" charset="0"/>
              </a:rPr>
              <a:t> – el </a:t>
            </a:r>
            <a:r>
              <a:rPr lang="en-GB" dirty="0" err="1">
                <a:solidFill>
                  <a:schemeClr val="accent6">
                    <a:lumMod val="50000"/>
                  </a:schemeClr>
                </a:solidFill>
                <a:latin typeface="Open Sans" charset="0"/>
                <a:ea typeface="Open Sans" charset="0"/>
                <a:cs typeface="Open Sans" charset="0"/>
              </a:rPr>
              <a:t>apretón</a:t>
            </a:r>
            <a:r>
              <a:rPr lang="en-GB" dirty="0">
                <a:solidFill>
                  <a:schemeClr val="accent6">
                    <a:lumMod val="50000"/>
                  </a:schemeClr>
                </a:solidFill>
                <a:latin typeface="Open Sans" charset="0"/>
                <a:ea typeface="Open Sans" charset="0"/>
                <a:cs typeface="Open Sans" charset="0"/>
              </a:rPr>
              <a:t> de </a:t>
            </a:r>
            <a:r>
              <a:rPr lang="en-GB" dirty="0" err="1">
                <a:solidFill>
                  <a:schemeClr val="accent6">
                    <a:lumMod val="50000"/>
                  </a:schemeClr>
                </a:solidFill>
                <a:latin typeface="Open Sans" charset="0"/>
                <a:ea typeface="Open Sans" charset="0"/>
                <a:cs typeface="Open Sans" charset="0"/>
              </a:rPr>
              <a:t>manos</a:t>
            </a:r>
            <a:r>
              <a:rPr lang="en-GB" dirty="0">
                <a:solidFill>
                  <a:schemeClr val="accent6">
                    <a:lumMod val="50000"/>
                  </a:schemeClr>
                </a:solidFill>
                <a:latin typeface="Open Sans" charset="0"/>
                <a:ea typeface="Open Sans" charset="0"/>
                <a:cs typeface="Open Sans" charset="0"/>
              </a:rPr>
              <a:t> - </a:t>
            </a:r>
            <a:r>
              <a:rPr lang="en-GB" dirty="0" err="1">
                <a:solidFill>
                  <a:schemeClr val="accent6">
                    <a:lumMod val="50000"/>
                  </a:schemeClr>
                </a:solidFill>
                <a:latin typeface="Open Sans" charset="0"/>
                <a:ea typeface="Open Sans" charset="0"/>
                <a:cs typeface="Open Sans" charset="0"/>
              </a:rPr>
              <a:t>es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rápido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fácil</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preciso</a:t>
            </a:r>
            <a:endParaRPr lang="en-GB" dirty="0">
              <a:solidFill>
                <a:schemeClr val="accent6">
                  <a:lumMod val="50000"/>
                </a:schemeClr>
              </a:solidFill>
              <a:latin typeface="Open Sans" charset="0"/>
              <a:ea typeface="Open Sans" charset="0"/>
              <a:cs typeface="Open Sans" charset="0"/>
            </a:endParaRPr>
          </a:p>
          <a:p>
            <a:endParaRPr lang="en-GB" b="1" dirty="0">
              <a:solidFill>
                <a:schemeClr val="accent6">
                  <a:lumMod val="50000"/>
                </a:schemeClr>
              </a:solidFill>
              <a:latin typeface="Open Sans" charset="0"/>
              <a:ea typeface="Open Sans" charset="0"/>
              <a:cs typeface="Open Sans" charset="0"/>
            </a:endParaRPr>
          </a:p>
          <a:p>
            <a:r>
              <a:rPr lang="en-GB" b="1" dirty="0" err="1">
                <a:solidFill>
                  <a:schemeClr val="accent6">
                    <a:lumMod val="50000"/>
                  </a:schemeClr>
                </a:solidFill>
                <a:latin typeface="Open Sans" charset="0"/>
                <a:ea typeface="Open Sans" charset="0"/>
                <a:cs typeface="Open Sans" charset="0"/>
              </a:rPr>
              <a:t>Todo</a:t>
            </a:r>
            <a:r>
              <a:rPr lang="en-GB" b="1" dirty="0">
                <a:solidFill>
                  <a:schemeClr val="accent6">
                    <a:lumMod val="50000"/>
                  </a:schemeClr>
                </a:solidFill>
                <a:latin typeface="Open Sans" charset="0"/>
                <a:ea typeface="Open Sans" charset="0"/>
                <a:cs typeface="Open Sans" charset="0"/>
              </a:rPr>
              <a:t> </a:t>
            </a:r>
            <a:r>
              <a:rPr lang="en-GB" b="1" dirty="0" err="1">
                <a:solidFill>
                  <a:schemeClr val="accent6">
                    <a:lumMod val="50000"/>
                  </a:schemeClr>
                </a:solidFill>
                <a:latin typeface="Open Sans" charset="0"/>
                <a:ea typeface="Open Sans" charset="0"/>
                <a:cs typeface="Open Sans" charset="0"/>
              </a:rPr>
              <a:t>empieza</a:t>
            </a:r>
            <a:r>
              <a:rPr lang="en-GB" b="1" dirty="0">
                <a:solidFill>
                  <a:schemeClr val="accent6">
                    <a:lumMod val="50000"/>
                  </a:schemeClr>
                </a:solidFill>
                <a:latin typeface="Open Sans" charset="0"/>
                <a:ea typeface="Open Sans" charset="0"/>
                <a:cs typeface="Open Sans" charset="0"/>
              </a:rPr>
              <a:t> con el </a:t>
            </a:r>
            <a:r>
              <a:rPr lang="en-GB" b="1" dirty="0" err="1">
                <a:solidFill>
                  <a:schemeClr val="accent6">
                    <a:lumMod val="50000"/>
                  </a:schemeClr>
                </a:solidFill>
                <a:latin typeface="Open Sans" charset="0"/>
                <a:ea typeface="Open Sans" charset="0"/>
                <a:cs typeface="Open Sans" charset="0"/>
              </a:rPr>
              <a:t>registro</a:t>
            </a:r>
            <a:endParaRPr lang="en-GB" b="1" dirty="0">
              <a:solidFill>
                <a:schemeClr val="accent6">
                  <a:lumMod val="50000"/>
                </a:schemeClr>
              </a:solidFill>
              <a:latin typeface="Open Sans" charset="0"/>
              <a:ea typeface="Open Sans" charset="0"/>
              <a:cs typeface="Open Sans" charset="0"/>
            </a:endParaRPr>
          </a:p>
          <a:p>
            <a:endParaRPr lang="en-GB" b="1" dirty="0">
              <a:solidFill>
                <a:schemeClr val="accent6">
                  <a:lumMod val="50000"/>
                </a:schemeClr>
              </a:solidFill>
              <a:latin typeface="Open Sans" charset="0"/>
              <a:ea typeface="Open Sans" charset="0"/>
              <a:cs typeface="Open Sans" charset="0"/>
            </a:endParaRPr>
          </a:p>
          <a:p>
            <a:r>
              <a:rPr lang="en-GB" dirty="0" err="1">
                <a:solidFill>
                  <a:schemeClr val="accent6">
                    <a:lumMod val="50000"/>
                  </a:schemeClr>
                </a:solidFill>
                <a:latin typeface="Open Sans" charset="0"/>
                <a:ea typeface="Open Sans" charset="0"/>
                <a:cs typeface="Open Sans" charset="0"/>
              </a:rPr>
              <a:t>Cuando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entro</a:t>
            </a:r>
            <a:r>
              <a:rPr lang="en-GB" dirty="0">
                <a:solidFill>
                  <a:schemeClr val="accent6">
                    <a:lumMod val="50000"/>
                  </a:schemeClr>
                </a:solidFill>
                <a:latin typeface="Open Sans" charset="0"/>
                <a:ea typeface="Open Sans" charset="0"/>
                <a:cs typeface="Open Sans" charset="0"/>
              </a:rPr>
              <a:t> a mi </a:t>
            </a:r>
            <a:r>
              <a:rPr lang="en-GB" dirty="0" err="1">
                <a:solidFill>
                  <a:schemeClr val="accent6">
                    <a:lumMod val="50000"/>
                  </a:schemeClr>
                </a:solidFill>
                <a:latin typeface="Open Sans" charset="0"/>
                <a:ea typeface="Open Sans" charset="0"/>
                <a:cs typeface="Open Sans" charset="0"/>
              </a:rPr>
              <a:t>registro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estoy</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seguro</a:t>
            </a:r>
            <a:r>
              <a:rPr lang="en-GB" dirty="0">
                <a:solidFill>
                  <a:schemeClr val="accent6">
                    <a:lumMod val="50000"/>
                  </a:schemeClr>
                </a:solidFill>
                <a:latin typeface="Open Sans" charset="0"/>
                <a:ea typeface="Open Sans" charset="0"/>
                <a:cs typeface="Open Sans" charset="0"/>
              </a:rPr>
              <a:t> de que </a:t>
            </a:r>
            <a:r>
              <a:rPr lang="en-GB" dirty="0" err="1">
                <a:solidFill>
                  <a:schemeClr val="accent6">
                    <a:lumMod val="50000"/>
                  </a:schemeClr>
                </a:solidFill>
                <a:latin typeface="Open Sans" charset="0"/>
                <a:ea typeface="Open Sans" charset="0"/>
                <a:cs typeface="Open Sans" charset="0"/>
              </a:rPr>
              <a:t>estoy</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a:t>
            </a:r>
            <a:r>
              <a:rPr lang="en-GB" dirty="0">
                <a:solidFill>
                  <a:schemeClr val="accent6">
                    <a:lumMod val="50000"/>
                  </a:schemeClr>
                </a:solidFill>
                <a:latin typeface="Open Sans" charset="0"/>
                <a:ea typeface="Open Sans" charset="0"/>
                <a:cs typeface="Open Sans" charset="0"/>
              </a:rPr>
              <a:t> control.</a:t>
            </a:r>
            <a:endParaRPr dirty="0">
              <a:solidFill>
                <a:schemeClr val="accent6">
                  <a:lumMod val="50000"/>
                </a:schemeClr>
              </a:solidFill>
              <a:latin typeface="Open Sans" charset="0"/>
              <a:ea typeface="Open Sans" charset="0"/>
              <a:cs typeface="Open Sans" charset="0"/>
            </a:endParaRPr>
          </a:p>
          <a:p>
            <a:r>
              <a:rPr lang="en-GB" dirty="0">
                <a:solidFill>
                  <a:schemeClr val="accent6">
                    <a:lumMod val="50000"/>
                  </a:schemeClr>
                </a:solidFill>
                <a:latin typeface="Open Sans" charset="0"/>
                <a:ea typeface="Open Sans" charset="0"/>
                <a:cs typeface="Open Sans" charset="0"/>
              </a:rPr>
              <a:t>Las </a:t>
            </a:r>
            <a:r>
              <a:rPr lang="en-GB" dirty="0" err="1">
                <a:solidFill>
                  <a:schemeClr val="accent6">
                    <a:lumMod val="50000"/>
                  </a:schemeClr>
                </a:solidFill>
                <a:latin typeface="Open Sans" charset="0"/>
                <a:ea typeface="Open Sans" charset="0"/>
                <a:cs typeface="Open Sans" charset="0"/>
              </a:rPr>
              <a:t>organizaciones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miembro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pueden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pedir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permiso</a:t>
            </a:r>
            <a:r>
              <a:rPr lang="en-GB" dirty="0">
                <a:solidFill>
                  <a:schemeClr val="accent6">
                    <a:lumMod val="50000"/>
                  </a:schemeClr>
                </a:solidFill>
                <a:latin typeface="Open Sans" charset="0"/>
                <a:ea typeface="Open Sans" charset="0"/>
                <a:cs typeface="Open Sans" charset="0"/>
              </a:rPr>
              <a:t> para:</a:t>
            </a:r>
          </a:p>
          <a:p>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Recolectar</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iD</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a:solidFill>
                  <a:schemeClr val="accent6">
                    <a:lumMod val="50000"/>
                  </a:schemeClr>
                </a:solidFill>
                <a:latin typeface="Open Sans" charset="0"/>
                <a:ea typeface="Open Sans" charset="0"/>
                <a:cs typeface="Open Sans" charset="0"/>
              </a:rPr>
              <a:t>Leer mi </a:t>
            </a:r>
            <a:r>
              <a:rPr lang="en-GB" dirty="0" err="1">
                <a:solidFill>
                  <a:schemeClr val="accent6">
                    <a:lumMod val="50000"/>
                  </a:schemeClr>
                </a:solidFill>
                <a:latin typeface="Open Sans" charset="0"/>
                <a:ea typeface="Open Sans" charset="0"/>
                <a:cs typeface="Open Sans" charset="0"/>
              </a:rPr>
              <a:t>registro</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Agregar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r>
              <a:rPr lang="en-GB" dirty="0">
                <a:solidFill>
                  <a:schemeClr val="accent6">
                    <a:lumMod val="50000"/>
                  </a:schemeClr>
                </a:solidFill>
                <a:latin typeface="Open Sans" charset="0"/>
                <a:ea typeface="Open Sans" charset="0"/>
                <a:cs typeface="Open Sans" charset="0"/>
              </a:rPr>
              <a:t> a mi </a:t>
            </a:r>
            <a:r>
              <a:rPr lang="en-GB" dirty="0" err="1">
                <a:solidFill>
                  <a:schemeClr val="accent6">
                    <a:lumMod val="50000"/>
                  </a:schemeClr>
                </a:solidFill>
                <a:latin typeface="Open Sans" charset="0"/>
                <a:ea typeface="Open Sans" charset="0"/>
                <a:cs typeface="Open Sans" charset="0"/>
              </a:rPr>
              <a:t>registro</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r>
              <a:rPr lang="en-GB" dirty="0" err="1">
                <a:solidFill>
                  <a:schemeClr val="accent6">
                    <a:lumMod val="50000"/>
                  </a:schemeClr>
                </a:solidFill>
                <a:latin typeface="Open Sans" charset="0"/>
                <a:ea typeface="Open Sans" charset="0"/>
                <a:cs typeface="Open Sans" charset="0"/>
              </a:rPr>
              <a:t>Actualizar</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endParaRPr lang="en-GB" dirty="0">
              <a:solidFill>
                <a:schemeClr val="accent6">
                  <a:lumMod val="50000"/>
                </a:schemeClr>
              </a:solidFill>
              <a:latin typeface="Open Sans" charset="0"/>
              <a:ea typeface="Open Sans" charset="0"/>
              <a:cs typeface="Open Sans" charset="0"/>
            </a:endParaRPr>
          </a:p>
          <a:p>
            <a:pPr marL="457200" indent="-342900">
              <a:buClr>
                <a:srgbClr val="6A6A6A"/>
              </a:buClr>
              <a:buSzPct val="100000"/>
              <a:buChar char="●"/>
            </a:pPr>
            <a:endParaRPr lang="en-GB" dirty="0">
              <a:solidFill>
                <a:schemeClr val="accent6">
                  <a:lumMod val="50000"/>
                </a:schemeClr>
              </a:solidFill>
              <a:latin typeface="Open Sans" charset="0"/>
              <a:ea typeface="Open Sans" charset="0"/>
              <a:cs typeface="Open Sans" charset="0"/>
            </a:endParaRPr>
          </a:p>
          <a:p>
            <a:r>
              <a:rPr lang="en-GB" dirty="0" err="1">
                <a:solidFill>
                  <a:schemeClr val="accent6">
                    <a:lumMod val="50000"/>
                  </a:schemeClr>
                </a:solidFill>
                <a:latin typeface="Open Sans" charset="0"/>
                <a:ea typeface="Open Sans" charset="0"/>
                <a:cs typeface="Open Sans" charset="0"/>
              </a:rPr>
              <a:t>Cuando</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entro</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autorizo</a:t>
            </a:r>
            <a:r>
              <a:rPr lang="en-GB" dirty="0">
                <a:solidFill>
                  <a:schemeClr val="accent6">
                    <a:lumMod val="50000"/>
                  </a:schemeClr>
                </a:solidFill>
                <a:latin typeface="Open Sans" charset="0"/>
                <a:ea typeface="Open Sans" charset="0"/>
                <a:cs typeface="Open Sans" charset="0"/>
              </a:rPr>
              <a:t>, la API de ORCID </a:t>
            </a:r>
            <a:r>
              <a:rPr lang="en-GB" dirty="0" err="1">
                <a:solidFill>
                  <a:schemeClr val="accent6">
                    <a:lumMod val="50000"/>
                  </a:schemeClr>
                </a:solidFill>
                <a:latin typeface="Open Sans" charset="0"/>
                <a:ea typeface="Open Sans" charset="0"/>
                <a:cs typeface="Open Sans" charset="0"/>
              </a:rPr>
              <a:t>empuja</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iD</a:t>
            </a:r>
            <a:r>
              <a:rPr lang="en-GB" dirty="0">
                <a:solidFill>
                  <a:schemeClr val="accent6">
                    <a:lumMod val="50000"/>
                  </a:schemeClr>
                </a:solidFill>
                <a:latin typeface="Open Sans" charset="0"/>
                <a:ea typeface="Open Sans" charset="0"/>
                <a:cs typeface="Open Sans" charset="0"/>
              </a:rPr>
              <a:t> a </a:t>
            </a:r>
            <a:r>
              <a:rPr lang="en-GB" dirty="0" err="1">
                <a:solidFill>
                  <a:schemeClr val="accent6">
                    <a:lumMod val="50000"/>
                  </a:schemeClr>
                </a:solidFill>
                <a:latin typeface="Open Sans" charset="0"/>
                <a:ea typeface="Open Sans" charset="0"/>
                <a:cs typeface="Open Sans" charset="0"/>
              </a:rPr>
              <a:t>los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sistemas</a:t>
            </a:r>
            <a:r>
              <a:rPr lang="en-GB" dirty="0">
                <a:solidFill>
                  <a:schemeClr val="accent6">
                    <a:lumMod val="50000"/>
                  </a:schemeClr>
                </a:solidFill>
                <a:latin typeface="Open Sans" charset="0"/>
                <a:ea typeface="Open Sans" charset="0"/>
                <a:cs typeface="Open Sans" charset="0"/>
              </a:rPr>
              <a:t> de la </a:t>
            </a:r>
            <a:r>
              <a:rPr lang="en-GB" dirty="0" err="1">
                <a:solidFill>
                  <a:schemeClr val="accent6">
                    <a:lumMod val="50000"/>
                  </a:schemeClr>
                </a:solidFill>
                <a:latin typeface="Open Sans" charset="0"/>
                <a:ea typeface="Open Sans" charset="0"/>
                <a:cs typeface="Open Sans" charset="0"/>
              </a:rPr>
              <a:t>organización</a:t>
            </a:r>
            <a:r>
              <a:rPr lang="en-GB" dirty="0">
                <a:solidFill>
                  <a:schemeClr val="accent6">
                    <a:lumMod val="50000"/>
                  </a:schemeClr>
                </a:solidFill>
                <a:latin typeface="Open Sans" charset="0"/>
                <a:ea typeface="Open Sans" charset="0"/>
                <a:cs typeface="Open Sans" charset="0"/>
              </a:rPr>
              <a:t>. La </a:t>
            </a:r>
            <a:r>
              <a:rPr lang="en-GB" dirty="0" err="1">
                <a:solidFill>
                  <a:schemeClr val="accent6">
                    <a:lumMod val="50000"/>
                  </a:schemeClr>
                </a:solidFill>
                <a:latin typeface="Open Sans" charset="0"/>
                <a:ea typeface="Open Sans" charset="0"/>
                <a:cs typeface="Open Sans" charset="0"/>
              </a:rPr>
              <a:t>organización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puede</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también</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chequear</a:t>
            </a:r>
            <a:r>
              <a:rPr lang="en-GB" dirty="0">
                <a:solidFill>
                  <a:schemeClr val="accent6">
                    <a:lumMod val="50000"/>
                  </a:schemeClr>
                </a:solidFill>
                <a:latin typeface="Open Sans" charset="0"/>
                <a:ea typeface="Open Sans" charset="0"/>
                <a:cs typeface="Open Sans" charset="0"/>
              </a:rPr>
              <a:t> mi </a:t>
            </a:r>
            <a:r>
              <a:rPr lang="en-GB" dirty="0" err="1">
                <a:solidFill>
                  <a:schemeClr val="accent6">
                    <a:lumMod val="50000"/>
                  </a:schemeClr>
                </a:solidFill>
                <a:latin typeface="Open Sans" charset="0"/>
                <a:ea typeface="Open Sans" charset="0"/>
                <a:cs typeface="Open Sans" charset="0"/>
              </a:rPr>
              <a:t>registro</a:t>
            </a:r>
            <a:r>
              <a:rPr lang="en-GB" dirty="0">
                <a:solidFill>
                  <a:schemeClr val="accent6">
                    <a:lumMod val="50000"/>
                  </a:schemeClr>
                </a:solidFill>
                <a:latin typeface="Open Sans" charset="0"/>
                <a:ea typeface="Open Sans" charset="0"/>
                <a:cs typeface="Open Sans" charset="0"/>
              </a:rPr>
              <a:t> ORCID para </a:t>
            </a:r>
            <a:r>
              <a:rPr lang="en-GB" dirty="0" err="1">
                <a:solidFill>
                  <a:schemeClr val="accent6">
                    <a:lumMod val="50000"/>
                  </a:schemeClr>
                </a:solidFill>
                <a:latin typeface="Open Sans" charset="0"/>
                <a:ea typeface="Open Sans" charset="0"/>
                <a:cs typeface="Open Sans" charset="0"/>
              </a:rPr>
              <a:t>más</a:t>
            </a:r>
            <a:r>
              <a:rPr lang="en-GB" dirty="0">
                <a:solidFill>
                  <a:schemeClr val="accent6">
                    <a:lumMod val="50000"/>
                  </a:schemeClr>
                </a:solidFill>
                <a:latin typeface="Open Sans" charset="0"/>
                <a:ea typeface="Open Sans" charset="0"/>
                <a:cs typeface="Open Sans" charset="0"/>
              </a:rPr>
              <a:t> </a:t>
            </a:r>
            <a:r>
              <a:rPr lang="en-GB" dirty="0" err="1">
                <a:solidFill>
                  <a:schemeClr val="accent6">
                    <a:lumMod val="50000"/>
                  </a:schemeClr>
                </a:solidFill>
                <a:latin typeface="Open Sans" charset="0"/>
                <a:ea typeface="Open Sans" charset="0"/>
                <a:cs typeface="Open Sans" charset="0"/>
              </a:rPr>
              <a:t>información</a:t>
            </a:r>
            <a:r>
              <a:rPr lang="en-GB" dirty="0">
                <a:solidFill>
                  <a:schemeClr val="accent6">
                    <a:lumMod val="50000"/>
                  </a:schemeClr>
                </a:solidFill>
                <a:latin typeface="Open Sans" charset="0"/>
                <a:ea typeface="Open Sans" charset="0"/>
                <a:cs typeface="Open Sans" charset="0"/>
              </a:rPr>
              <a:t>, y </a:t>
            </a:r>
            <a:r>
              <a:rPr lang="en-GB" dirty="0" err="1">
                <a:solidFill>
                  <a:schemeClr val="accent6">
                    <a:lumMod val="50000"/>
                  </a:schemeClr>
                </a:solidFill>
                <a:latin typeface="Open Sans" charset="0"/>
                <a:ea typeface="Open Sans" charset="0"/>
                <a:cs typeface="Open Sans" charset="0"/>
              </a:rPr>
              <a:t>monitorearlo</a:t>
            </a:r>
            <a:r>
              <a:rPr lang="en-GB" dirty="0">
                <a:solidFill>
                  <a:schemeClr val="accent6">
                    <a:lumMod val="50000"/>
                  </a:schemeClr>
                </a:solidFill>
                <a:latin typeface="Open Sans" charset="0"/>
                <a:ea typeface="Open Sans" charset="0"/>
                <a:cs typeface="Open Sans" charset="0"/>
              </a:rPr>
              <a:t> para </a:t>
            </a:r>
            <a:r>
              <a:rPr lang="en-GB" dirty="0" err="1">
                <a:solidFill>
                  <a:schemeClr val="accent6">
                    <a:lumMod val="50000"/>
                  </a:schemeClr>
                </a:solidFill>
                <a:latin typeface="Open Sans" charset="0"/>
                <a:ea typeface="Open Sans" charset="0"/>
                <a:cs typeface="Open Sans" charset="0"/>
              </a:rPr>
              <a:t>actualizaciones</a:t>
            </a:r>
            <a:r>
              <a:rPr lang="en-GB" dirty="0">
                <a:solidFill>
                  <a:schemeClr val="accent6">
                    <a:lumMod val="50000"/>
                  </a:schemeClr>
                </a:solidFill>
                <a:latin typeface="Open Sans" charset="0"/>
                <a:ea typeface="Open Sans" charset="0"/>
                <a:cs typeface="Open Sans" charset="0"/>
              </a:rPr>
              <a:t> </a:t>
            </a:r>
          </a:p>
          <a:p>
            <a:pPr lvl="0"/>
            <a:endParaRPr lang="en-GB" dirty="0">
              <a:solidFill>
                <a:schemeClr val="accent6">
                  <a:lumMod val="50000"/>
                </a:schemeClr>
              </a:solidFill>
            </a:endParaRPr>
          </a:p>
        </p:txBody>
      </p:sp>
    </p:spTree>
    <p:extLst>
      <p:ext uri="{BB962C8B-B14F-4D97-AF65-F5344CB8AC3E}">
        <p14:creationId xmlns:p14="http://schemas.microsoft.com/office/powerpoint/2010/main" val="3308524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86839" y="250520"/>
            <a:ext cx="8830849" cy="764088"/>
          </a:xfrm>
          <a:prstGeom prst="rect">
            <a:avLst/>
          </a:prstGeom>
        </p:spPr>
        <p:txBody>
          <a:bodyPr/>
          <a:lst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a:lstStyle>
          <a:p>
            <a:r>
              <a:rPr lang="en-GB" sz="2400" dirty="0" err="1"/>
              <a:t>conectar</a:t>
            </a:r>
            <a:r>
              <a:rPr lang="en-GB" sz="2400" dirty="0"/>
              <a:t> </a:t>
            </a:r>
            <a:r>
              <a:rPr lang="en-GB" sz="2400" dirty="0" err="1"/>
              <a:t>información</a:t>
            </a:r>
            <a:r>
              <a:rPr lang="en-GB" sz="2400" dirty="0"/>
              <a:t> a </a:t>
            </a:r>
            <a:r>
              <a:rPr lang="en-GB" sz="2400" dirty="0" err="1"/>
              <a:t>nombres</a:t>
            </a:r>
            <a:r>
              <a:rPr lang="en-GB" sz="2400" dirty="0"/>
              <a:t> </a:t>
            </a:r>
            <a:r>
              <a:rPr lang="en-GB" sz="2400" dirty="0" err="1"/>
              <a:t>es</a:t>
            </a:r>
            <a:r>
              <a:rPr lang="en-GB" sz="2400" dirty="0"/>
              <a:t> </a:t>
            </a:r>
            <a:r>
              <a:rPr lang="en-GB" sz="2400" dirty="0" err="1"/>
              <a:t>complicado</a:t>
            </a:r>
            <a:endParaRPr lang="en-GB" sz="2400" dirty="0"/>
          </a:p>
        </p:txBody>
      </p:sp>
      <p:sp>
        <p:nvSpPr>
          <p:cNvPr id="4" name="Rectangle 3"/>
          <p:cNvSpPr/>
          <p:nvPr/>
        </p:nvSpPr>
        <p:spPr>
          <a:xfrm>
            <a:off x="1983798" y="3623712"/>
            <a:ext cx="8457335" cy="1954381"/>
          </a:xfrm>
          <a:prstGeom prst="rect">
            <a:avLst/>
          </a:prstGeom>
        </p:spPr>
        <p:txBody>
          <a:bodyPr wrap="square">
            <a:spAutoFit/>
          </a:bodyPr>
          <a:lstStyle/>
          <a:p>
            <a:pPr>
              <a:spcAft>
                <a:spcPts val="600"/>
              </a:spcAft>
            </a:pPr>
            <a:r>
              <a:rPr lang="es-ES" sz="2500" dirty="0">
                <a:solidFill>
                  <a:schemeClr val="bg1"/>
                </a:solidFill>
                <a:effectLst>
                  <a:outerShdw blurRad="50800" dist="50800" dir="5400000" algn="ctr" rotWithShape="0">
                    <a:srgbClr val="000000">
                      <a:alpha val="99000"/>
                    </a:srgbClr>
                  </a:outerShdw>
                </a:effectLst>
                <a:latin typeface="Noto Sans" panose="020B0502040504020204" pitchFamily="34" charset="0"/>
                <a:cs typeface="Gill Sans Light"/>
              </a:rPr>
              <a:t>De los más de 6 millones de autores en una base de datos de citas y resúmenes de revistas importantes, + 2/3 comparten apellido e inicial con otro autor. Un nombre ambiguo en la misma base de datos se refiere en promedio a 8 personas.</a:t>
            </a:r>
          </a:p>
          <a:p>
            <a:pPr algn="r">
              <a:spcAft>
                <a:spcPts val="600"/>
              </a:spcAft>
            </a:pPr>
            <a:r>
              <a:rPr lang="en-GB" sz="1600" dirty="0">
                <a:solidFill>
                  <a:schemeClr val="bg1"/>
                </a:solidFill>
                <a:effectLst>
                  <a:outerShdw blurRad="50800" dist="50800" dir="5400000" algn="ctr" rotWithShape="0">
                    <a:srgbClr val="000000">
                      <a:alpha val="99000"/>
                    </a:srgbClr>
                  </a:outerShdw>
                </a:effectLst>
                <a:latin typeface="Noto Sans" panose="020B0502040504020204" pitchFamily="34" charset="0"/>
                <a:cs typeface="Gill Sans Light"/>
              </a:rPr>
              <a:t>http://ands.org.au/newsletters/share_issue18.pdf</a:t>
            </a:r>
          </a:p>
        </p:txBody>
      </p:sp>
      <p:pic>
        <p:nvPicPr>
          <p:cNvPr id="6" name="図 10"/>
          <p:cNvPicPr>
            <a:picLocks noChangeAspect="1"/>
          </p:cNvPicPr>
          <p:nvPr/>
        </p:nvPicPr>
        <p:blipFill>
          <a:blip r:embed="rId2"/>
          <a:stretch>
            <a:fillRect/>
          </a:stretch>
        </p:blipFill>
        <p:spPr>
          <a:xfrm>
            <a:off x="6113457" y="1027366"/>
            <a:ext cx="3785545" cy="2370647"/>
          </a:xfrm>
          <a:prstGeom prst="rect">
            <a:avLst/>
          </a:prstGeom>
        </p:spPr>
      </p:pic>
      <p:pic>
        <p:nvPicPr>
          <p:cNvPr id="7" name="Picture 6"/>
          <p:cNvPicPr>
            <a:picLocks noChangeAspect="1"/>
          </p:cNvPicPr>
          <p:nvPr/>
        </p:nvPicPr>
        <p:blipFill rotWithShape="1">
          <a:blip r:embed="rId3"/>
          <a:srcRect t="3" b="13071"/>
          <a:stretch/>
        </p:blipFill>
        <p:spPr>
          <a:xfrm>
            <a:off x="1983798" y="1027365"/>
            <a:ext cx="3963555" cy="2196000"/>
          </a:xfrm>
          <a:prstGeom prst="rect">
            <a:avLst/>
          </a:prstGeom>
        </p:spPr>
      </p:pic>
      <p:sp>
        <p:nvSpPr>
          <p:cNvPr id="8" name="TextBox 7"/>
          <p:cNvSpPr txBox="1"/>
          <p:nvPr/>
        </p:nvSpPr>
        <p:spPr>
          <a:xfrm>
            <a:off x="2131650" y="1456524"/>
            <a:ext cx="553998" cy="1057642"/>
          </a:xfrm>
          <a:prstGeom prst="rect">
            <a:avLst/>
          </a:prstGeom>
          <a:noFill/>
        </p:spPr>
        <p:txBody>
          <a:bodyPr vert="eaVert" wrap="square" rtlCol="0">
            <a:spAutoFit/>
          </a:bodyPr>
          <a:lstStyle/>
          <a:p>
            <a:r>
              <a:rPr lang="zh-TW" altLang="en-US"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rPr>
              <a:t>王小丽</a:t>
            </a:r>
            <a:endParaRPr lang="en-GB"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endParaRPr>
          </a:p>
        </p:txBody>
      </p:sp>
      <p:sp>
        <p:nvSpPr>
          <p:cNvPr id="9" name="TextBox 8"/>
          <p:cNvSpPr txBox="1"/>
          <p:nvPr/>
        </p:nvSpPr>
        <p:spPr>
          <a:xfrm>
            <a:off x="2953781" y="1456524"/>
            <a:ext cx="553998" cy="1057642"/>
          </a:xfrm>
          <a:prstGeom prst="rect">
            <a:avLst/>
          </a:prstGeom>
          <a:noFill/>
        </p:spPr>
        <p:txBody>
          <a:bodyPr vert="eaVert" wrap="square" rtlCol="0">
            <a:spAutoFit/>
          </a:bodyPr>
          <a:lstStyle/>
          <a:p>
            <a:r>
              <a:rPr lang="zh-TW" altLang="en-US"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rPr>
              <a:t>王小利</a:t>
            </a:r>
            <a:endParaRPr lang="en-GB"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endParaRPr>
          </a:p>
        </p:txBody>
      </p:sp>
      <p:sp>
        <p:nvSpPr>
          <p:cNvPr id="10" name="TextBox 9"/>
          <p:cNvSpPr txBox="1"/>
          <p:nvPr/>
        </p:nvSpPr>
        <p:spPr>
          <a:xfrm>
            <a:off x="3823369" y="1483742"/>
            <a:ext cx="553998" cy="1030425"/>
          </a:xfrm>
          <a:prstGeom prst="rect">
            <a:avLst/>
          </a:prstGeom>
          <a:noFill/>
        </p:spPr>
        <p:txBody>
          <a:bodyPr vert="eaVert" wrap="square" rtlCol="0">
            <a:spAutoFit/>
          </a:bodyPr>
          <a:lstStyle/>
          <a:p>
            <a:r>
              <a:rPr lang="zh-TW" altLang="en-US"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rPr>
              <a:t>王小莉</a:t>
            </a:r>
            <a:endParaRPr lang="en-GB"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endParaRPr>
          </a:p>
        </p:txBody>
      </p:sp>
      <p:sp>
        <p:nvSpPr>
          <p:cNvPr id="11" name="TextBox 10"/>
          <p:cNvSpPr txBox="1"/>
          <p:nvPr/>
        </p:nvSpPr>
        <p:spPr>
          <a:xfrm>
            <a:off x="4692957" y="1483742"/>
            <a:ext cx="553998" cy="1030425"/>
          </a:xfrm>
          <a:prstGeom prst="rect">
            <a:avLst/>
          </a:prstGeom>
          <a:noFill/>
        </p:spPr>
        <p:txBody>
          <a:bodyPr vert="eaVert" wrap="square" rtlCol="0">
            <a:spAutoFit/>
          </a:bodyPr>
          <a:lstStyle/>
          <a:p>
            <a:r>
              <a:rPr lang="zh-TW" altLang="en-US"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rPr>
              <a:t>王小理</a:t>
            </a:r>
            <a:endParaRPr lang="en-GB" sz="2400" b="1" dirty="0">
              <a:ln w="10160">
                <a:solidFill>
                  <a:schemeClr val="bg2">
                    <a:lumMod val="90000"/>
                  </a:schemeClr>
                </a:solidFill>
                <a:prstDash val="solid"/>
              </a:ln>
              <a:solidFill>
                <a:schemeClr val="bg1"/>
              </a:solidFill>
              <a:effectLst>
                <a:glow rad="1397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FangSong" panose="02010609060101010101" pitchFamily="49" charset="-122"/>
            </a:endParaRPr>
          </a:p>
        </p:txBody>
      </p:sp>
      <p:sp>
        <p:nvSpPr>
          <p:cNvPr id="12" name="TextBox 11"/>
          <p:cNvSpPr txBox="1"/>
          <p:nvPr/>
        </p:nvSpPr>
        <p:spPr>
          <a:xfrm>
            <a:off x="2164001" y="1015925"/>
            <a:ext cx="3001527" cy="369332"/>
          </a:xfrm>
          <a:prstGeom prst="rect">
            <a:avLst/>
          </a:prstGeom>
          <a:noFill/>
        </p:spPr>
        <p:txBody>
          <a:bodyPr wrap="none" rtlCol="0">
            <a:spAutoFit/>
          </a:bodyPr>
          <a:lstStyle/>
          <a:p>
            <a:r>
              <a:rPr lang="en-US"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Open Sans" panose="020B0606030504020204" pitchFamily="34" charset="0"/>
                <a:cs typeface="Open Sans" panose="020B0606030504020204" pitchFamily="34" charset="0"/>
              </a:rPr>
              <a:t>Which WANG </a:t>
            </a:r>
            <a:r>
              <a:rPr lang="en-US" b="1" dirty="0" err="1">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Open Sans" panose="020B0606030504020204" pitchFamily="34" charset="0"/>
                <a:cs typeface="Open Sans" panose="020B0606030504020204" pitchFamily="34" charset="0"/>
              </a:rPr>
              <a:t>Xiaoli</a:t>
            </a:r>
            <a:r>
              <a:rPr lang="en-US"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Open Sans" panose="020B0606030504020204" pitchFamily="34" charset="0"/>
                <a:cs typeface="Open Sans" panose="020B0606030504020204" pitchFamily="34" charset="0"/>
              </a:rPr>
              <a:t> is which?</a:t>
            </a:r>
            <a:endParaRPr lang="en-GB" b="1" dirty="0">
              <a:ln w="10160">
                <a:solidFill>
                  <a:schemeClr val="accent5"/>
                </a:solidFill>
                <a:prstDash val="solid"/>
              </a:ln>
              <a:solidFill>
                <a:srgbClr val="FFFFFF"/>
              </a:solidFill>
              <a:effectLst>
                <a:glow rad="101600">
                  <a:schemeClr val="accent4">
                    <a:satMod val="175000"/>
                    <a:alpha val="40000"/>
                  </a:schemeClr>
                </a:glow>
                <a:outerShdw blurRad="38100" dist="22860" dir="5400000" algn="tl" rotWithShape="0">
                  <a:srgbClr val="000000">
                    <a:alpha val="30000"/>
                  </a:srgbClr>
                </a:outerShdw>
              </a:effectLst>
              <a:latin typeface="Noto Sans" panose="020B050204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46298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4"/>
          <p:cNvPicPr>
            <a:picLocks noChangeAspect="1"/>
          </p:cNvPicPr>
          <p:nvPr/>
        </p:nvPicPr>
        <p:blipFill rotWithShape="1">
          <a:blip r:embed="rId3"/>
          <a:srcRect l="27466" t="15710" r="12969" b="1993"/>
          <a:stretch/>
        </p:blipFill>
        <p:spPr>
          <a:xfrm>
            <a:off x="6849139" y="1292316"/>
            <a:ext cx="3744520" cy="2555784"/>
          </a:xfrm>
          <a:prstGeom prst="rect">
            <a:avLst/>
          </a:prstGeom>
        </p:spPr>
      </p:pic>
      <p:sp>
        <p:nvSpPr>
          <p:cNvPr id="2" name="Title 1"/>
          <p:cNvSpPr>
            <a:spLocks noGrp="1"/>
          </p:cNvSpPr>
          <p:nvPr>
            <p:ph type="title"/>
          </p:nvPr>
        </p:nvSpPr>
        <p:spPr/>
        <p:txBody>
          <a:bodyPr/>
          <a:lstStyle/>
          <a:p>
            <a:r>
              <a:rPr lang="en-US" sz="4267" dirty="0">
                <a:solidFill>
                  <a:srgbClr val="A4CD39"/>
                </a:solidFill>
                <a:latin typeface="Noto Sans" panose="020B0502040504020204" pitchFamily="34" charset="0"/>
              </a:rPr>
              <a:t>USAR EL REGISTRO ORCID</a:t>
            </a:r>
            <a:endParaRPr lang="en-US" dirty="0">
              <a:latin typeface="Noto Sans" panose="020B0502040504020204" pitchFamily="34" charset="0"/>
            </a:endParaRPr>
          </a:p>
        </p:txBody>
      </p:sp>
      <p:sp>
        <p:nvSpPr>
          <p:cNvPr id="3" name="Content Placeholder 2"/>
          <p:cNvSpPr>
            <a:spLocks noGrp="1"/>
          </p:cNvSpPr>
          <p:nvPr>
            <p:ph sz="quarter" idx="13"/>
          </p:nvPr>
        </p:nvSpPr>
        <p:spPr/>
        <p:txBody>
          <a:bodyPr>
            <a:noAutofit/>
          </a:bodyPr>
          <a:lstStyle/>
          <a:p>
            <a:pPr marL="0" indent="0">
              <a:spcAft>
                <a:spcPts val="1600"/>
              </a:spcAft>
              <a:buNone/>
            </a:pPr>
            <a:r>
              <a:rPr lang="en-US" sz="2400" dirty="0" err="1">
                <a:solidFill>
                  <a:schemeClr val="accent5">
                    <a:lumMod val="75000"/>
                  </a:schemeClr>
                </a:solidFill>
                <a:latin typeface="Noto Sans" panose="020B0502040504020204" pitchFamily="34" charset="0"/>
                <a:cs typeface="Gill Sans"/>
              </a:rPr>
              <a:t>Sólo</a:t>
            </a:r>
            <a:r>
              <a:rPr lang="en-US" sz="2400" dirty="0">
                <a:solidFill>
                  <a:schemeClr val="accent5">
                    <a:lumMod val="75000"/>
                  </a:schemeClr>
                </a:solidFill>
                <a:latin typeface="Noto Sans" panose="020B0502040504020204" pitchFamily="34" charset="0"/>
                <a:cs typeface="Gill Sans"/>
              </a:rPr>
              <a:t> dos </a:t>
            </a:r>
            <a:r>
              <a:rPr lang="en-US" sz="2400" dirty="0" err="1">
                <a:solidFill>
                  <a:schemeClr val="accent5">
                    <a:lumMod val="75000"/>
                  </a:schemeClr>
                </a:solidFill>
                <a:latin typeface="Noto Sans" panose="020B0502040504020204" pitchFamily="34" charset="0"/>
                <a:cs typeface="Gill Sans"/>
              </a:rPr>
              <a:t>pasos</a:t>
            </a:r>
            <a:r>
              <a:rPr lang="en-US" sz="2400" dirty="0">
                <a:solidFill>
                  <a:schemeClr val="accent5">
                    <a:lumMod val="75000"/>
                  </a:schemeClr>
                </a:solidFill>
                <a:latin typeface="Noto Sans" panose="020B0502040504020204" pitchFamily="34" charset="0"/>
                <a:cs typeface="Gill Sans"/>
              </a:rPr>
              <a:t>:</a:t>
            </a:r>
            <a:endParaRPr lang="en-US" sz="2400" dirty="0">
              <a:solidFill>
                <a:schemeClr val="accent5">
                  <a:lumMod val="75000"/>
                </a:schemeClr>
              </a:solidFill>
              <a:latin typeface="Noto Sans" panose="020B0502040504020204" pitchFamily="34" charset="0"/>
              <a:cs typeface="Gill Sans Light"/>
            </a:endParaRPr>
          </a:p>
          <a:p>
            <a:pPr marL="355600" indent="-355600">
              <a:spcAft>
                <a:spcPts val="2400"/>
              </a:spcAft>
              <a:buFont typeface="+mj-lt"/>
              <a:buAutoNum type="arabicPeriod"/>
            </a:pPr>
            <a:r>
              <a:rPr lang="en-US" sz="2000" dirty="0" err="1">
                <a:solidFill>
                  <a:schemeClr val="accent5">
                    <a:lumMod val="75000"/>
                  </a:schemeClr>
                </a:solidFill>
                <a:latin typeface="Noto Sans" panose="020B0502040504020204" pitchFamily="34" charset="0"/>
                <a:cs typeface="Gill Sans Light"/>
              </a:rPr>
              <a:t>Registrarse</a:t>
            </a:r>
            <a:endParaRPr lang="en-US" sz="2000" dirty="0">
              <a:solidFill>
                <a:schemeClr val="accent5">
                  <a:lumMod val="75000"/>
                </a:schemeClr>
              </a:solidFill>
              <a:latin typeface="Noto Sans" panose="020B0502040504020204" pitchFamily="34" charset="0"/>
              <a:cs typeface="Gill Sans Light"/>
            </a:endParaRPr>
          </a:p>
          <a:p>
            <a:pPr marL="355600" indent="-355600">
              <a:buFont typeface="+mj-lt"/>
              <a:buAutoNum type="arabicPeriod"/>
            </a:pPr>
            <a:r>
              <a:rPr lang="en-US" sz="2000" dirty="0" err="1">
                <a:solidFill>
                  <a:schemeClr val="accent5">
                    <a:lumMod val="75000"/>
                  </a:schemeClr>
                </a:solidFill>
                <a:latin typeface="Noto Sans" panose="020B0502040504020204" pitchFamily="34" charset="0"/>
                <a:cs typeface="Gill Sans Light"/>
              </a:rPr>
              <a:t>Usar</a:t>
            </a:r>
            <a:r>
              <a:rPr lang="en-US" sz="2000" dirty="0">
                <a:solidFill>
                  <a:schemeClr val="accent5">
                    <a:lumMod val="75000"/>
                  </a:schemeClr>
                </a:solidFill>
                <a:latin typeface="Noto Sans" panose="020B0502040504020204" pitchFamily="34" charset="0"/>
                <a:cs typeface="Gill Sans Light"/>
              </a:rPr>
              <a:t> el </a:t>
            </a:r>
            <a:r>
              <a:rPr lang="en-US" sz="2000" dirty="0" err="1">
                <a:solidFill>
                  <a:schemeClr val="accent5">
                    <a:lumMod val="75000"/>
                  </a:schemeClr>
                </a:solidFill>
                <a:latin typeface="Noto Sans" panose="020B0502040504020204" pitchFamily="34" charset="0"/>
                <a:cs typeface="Gill Sans Light"/>
              </a:rPr>
              <a:t>registro</a:t>
            </a:r>
            <a:r>
              <a:rPr lang="en-US" sz="2000" dirty="0">
                <a:solidFill>
                  <a:schemeClr val="accent5">
                    <a:lumMod val="75000"/>
                  </a:schemeClr>
                </a:solidFill>
                <a:latin typeface="Noto Sans" panose="020B0502040504020204" pitchFamily="34" charset="0"/>
                <a:cs typeface="Gill Sans Light"/>
              </a:rPr>
              <a:t> ORCID para:</a:t>
            </a:r>
          </a:p>
          <a:p>
            <a:pPr marL="720725" lvl="1" indent="-284163"/>
            <a:r>
              <a:rPr lang="en-US" sz="2000" dirty="0" err="1">
                <a:solidFill>
                  <a:schemeClr val="accent5">
                    <a:lumMod val="75000"/>
                  </a:schemeClr>
                </a:solidFill>
                <a:latin typeface="Noto Sans" panose="020B0502040504020204" pitchFamily="34" charset="0"/>
                <a:cs typeface="Gill Sans Light"/>
              </a:rPr>
              <a:t>Publicar</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artículos</a:t>
            </a:r>
            <a:r>
              <a:rPr lang="en-US" sz="2000" dirty="0">
                <a:solidFill>
                  <a:schemeClr val="accent5">
                    <a:lumMod val="75000"/>
                  </a:schemeClr>
                </a:solidFill>
                <a:latin typeface="Noto Sans" panose="020B0502040504020204" pitchFamily="34" charset="0"/>
                <a:cs typeface="Gill Sans Light"/>
              </a:rPr>
              <a:t>, datasets</a:t>
            </a:r>
          </a:p>
          <a:p>
            <a:pPr marL="720725" lvl="1" indent="-284163"/>
            <a:r>
              <a:rPr lang="en-US" sz="2000" dirty="0" err="1">
                <a:solidFill>
                  <a:schemeClr val="accent5">
                    <a:lumMod val="75000"/>
                  </a:schemeClr>
                </a:solidFill>
                <a:latin typeface="Noto Sans" panose="020B0502040504020204" pitchFamily="34" charset="0"/>
                <a:cs typeface="Gill Sans Light"/>
              </a:rPr>
              <a:t>Registarse</a:t>
            </a:r>
            <a:r>
              <a:rPr lang="en-US" sz="2000" dirty="0">
                <a:solidFill>
                  <a:schemeClr val="accent5">
                    <a:lumMod val="75000"/>
                  </a:schemeClr>
                </a:solidFill>
                <a:latin typeface="Noto Sans" panose="020B0502040504020204" pitchFamily="34" charset="0"/>
                <a:cs typeface="Gill Sans Light"/>
              </a:rPr>
              <a:t> para </a:t>
            </a:r>
            <a:r>
              <a:rPr lang="en-US" sz="2000" dirty="0" err="1">
                <a:solidFill>
                  <a:schemeClr val="accent5">
                    <a:lumMod val="75000"/>
                  </a:schemeClr>
                </a:solidFill>
                <a:latin typeface="Noto Sans" panose="020B0502040504020204" pitchFamily="34" charset="0"/>
                <a:cs typeface="Gill Sans Light"/>
              </a:rPr>
              <a:t>eventos</a:t>
            </a:r>
            <a:endParaRPr lang="en-US" sz="2000" dirty="0">
              <a:solidFill>
                <a:schemeClr val="accent5">
                  <a:lumMod val="75000"/>
                </a:schemeClr>
              </a:solidFill>
              <a:latin typeface="Noto Sans" panose="020B0502040504020204" pitchFamily="34" charset="0"/>
              <a:cs typeface="Gill Sans Light"/>
            </a:endParaRPr>
          </a:p>
          <a:p>
            <a:pPr marL="720725" lvl="1" indent="-284163"/>
            <a:r>
              <a:rPr lang="en-US" sz="2000" dirty="0" err="1">
                <a:solidFill>
                  <a:schemeClr val="accent5">
                    <a:lumMod val="75000"/>
                  </a:schemeClr>
                </a:solidFill>
                <a:latin typeface="Noto Sans" panose="020B0502040504020204" pitchFamily="34" charset="0"/>
                <a:cs typeface="Gill Sans Light"/>
              </a:rPr>
              <a:t>Hacer</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revisión</a:t>
            </a:r>
            <a:r>
              <a:rPr lang="en-US" sz="2000" dirty="0">
                <a:solidFill>
                  <a:schemeClr val="accent5">
                    <a:lumMod val="75000"/>
                  </a:schemeClr>
                </a:solidFill>
                <a:latin typeface="Noto Sans" panose="020B0502040504020204" pitchFamily="34" charset="0"/>
                <a:cs typeface="Gill Sans Light"/>
              </a:rPr>
              <a:t> de pares (“peer review”)</a:t>
            </a:r>
          </a:p>
          <a:p>
            <a:pPr marL="720725" lvl="1" indent="-284163"/>
            <a:r>
              <a:rPr lang="en-US" sz="2000" dirty="0" err="1">
                <a:solidFill>
                  <a:schemeClr val="accent5">
                    <a:lumMod val="75000"/>
                  </a:schemeClr>
                </a:solidFill>
                <a:latin typeface="Noto Sans" panose="020B0502040504020204" pitchFamily="34" charset="0"/>
                <a:cs typeface="Gill Sans Light"/>
              </a:rPr>
              <a:t>Aplicar</a:t>
            </a:r>
            <a:r>
              <a:rPr lang="en-US" sz="2000" dirty="0">
                <a:solidFill>
                  <a:schemeClr val="accent5">
                    <a:lumMod val="75000"/>
                  </a:schemeClr>
                </a:solidFill>
                <a:latin typeface="Noto Sans" panose="020B0502040504020204" pitchFamily="34" charset="0"/>
                <a:cs typeface="Gill Sans Light"/>
              </a:rPr>
              <a:t> a </a:t>
            </a:r>
            <a:r>
              <a:rPr lang="en-US" sz="2000" dirty="0" err="1">
                <a:solidFill>
                  <a:schemeClr val="accent5">
                    <a:lumMod val="75000"/>
                  </a:schemeClr>
                </a:solidFill>
                <a:latin typeface="Noto Sans" panose="020B0502040504020204" pitchFamily="34" charset="0"/>
                <a:cs typeface="Gill Sans Light"/>
              </a:rPr>
              <a:t>becas</a:t>
            </a:r>
            <a:endParaRPr lang="en-US" sz="2000" dirty="0">
              <a:solidFill>
                <a:schemeClr val="accent5">
                  <a:lumMod val="75000"/>
                </a:schemeClr>
              </a:solidFill>
              <a:latin typeface="Noto Sans" panose="020B0502040504020204" pitchFamily="34" charset="0"/>
              <a:cs typeface="Gill Sans Light"/>
            </a:endParaRPr>
          </a:p>
          <a:p>
            <a:pPr marL="720725" lvl="1" indent="-284163"/>
            <a:r>
              <a:rPr lang="en-US" sz="2000" dirty="0" err="1">
                <a:solidFill>
                  <a:schemeClr val="accent5">
                    <a:lumMod val="75000"/>
                  </a:schemeClr>
                </a:solidFill>
                <a:latin typeface="Noto Sans" panose="020B0502040504020204" pitchFamily="34" charset="0"/>
                <a:cs typeface="Gill Sans Light"/>
              </a:rPr>
              <a:t>Usar</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recursos</a:t>
            </a:r>
            <a:r>
              <a:rPr lang="en-US" sz="2000" dirty="0">
                <a:solidFill>
                  <a:schemeClr val="accent5">
                    <a:lumMod val="75000"/>
                  </a:schemeClr>
                </a:solidFill>
                <a:latin typeface="Noto Sans" panose="020B0502040504020204" pitchFamily="34" charset="0"/>
                <a:cs typeface="Gill Sans Light"/>
              </a:rPr>
              <a:t> de la Universidad</a:t>
            </a:r>
          </a:p>
          <a:p>
            <a:pPr marL="720725" lvl="1" indent="-284163"/>
            <a:r>
              <a:rPr lang="en-US" sz="2000" dirty="0" err="1">
                <a:solidFill>
                  <a:schemeClr val="accent5">
                    <a:lumMod val="75000"/>
                  </a:schemeClr>
                </a:solidFill>
                <a:latin typeface="Noto Sans" panose="020B0502040504020204" pitchFamily="34" charset="0"/>
                <a:cs typeface="Gill Sans Light"/>
              </a:rPr>
              <a:t>Incluir</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en</a:t>
            </a:r>
            <a:r>
              <a:rPr lang="en-US" sz="2000" dirty="0">
                <a:solidFill>
                  <a:schemeClr val="accent5">
                    <a:lumMod val="75000"/>
                  </a:schemeClr>
                </a:solidFill>
                <a:latin typeface="Noto Sans" panose="020B0502040504020204" pitchFamily="34" charset="0"/>
                <a:cs typeface="Gill Sans Light"/>
              </a:rPr>
              <a:t> la </a:t>
            </a:r>
            <a:r>
              <a:rPr lang="en-US" sz="2000" dirty="0" err="1">
                <a:solidFill>
                  <a:schemeClr val="accent5">
                    <a:lumMod val="75000"/>
                  </a:schemeClr>
                </a:solidFill>
                <a:latin typeface="Noto Sans" panose="020B0502040504020204" pitchFamily="34" charset="0"/>
                <a:cs typeface="Gill Sans Light"/>
              </a:rPr>
              <a:t>firma</a:t>
            </a:r>
            <a:r>
              <a:rPr lang="en-US" sz="2000" dirty="0">
                <a:solidFill>
                  <a:schemeClr val="accent5">
                    <a:lumMod val="75000"/>
                  </a:schemeClr>
                </a:solidFill>
                <a:latin typeface="Noto Sans" panose="020B0502040504020204" pitchFamily="34" charset="0"/>
                <a:cs typeface="Gill Sans Light"/>
              </a:rPr>
              <a:t> del </a:t>
            </a:r>
            <a:r>
              <a:rPr lang="en-US" sz="2000" dirty="0" err="1">
                <a:solidFill>
                  <a:schemeClr val="accent5">
                    <a:lumMod val="75000"/>
                  </a:schemeClr>
                </a:solidFill>
                <a:latin typeface="Noto Sans" panose="020B0502040504020204" pitchFamily="34" charset="0"/>
                <a:cs typeface="Gill Sans Light"/>
              </a:rPr>
              <a:t>correo</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electrónico</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páginas</a:t>
            </a:r>
            <a:r>
              <a:rPr lang="en-US" sz="2000" dirty="0">
                <a:solidFill>
                  <a:schemeClr val="accent5">
                    <a:lumMod val="75000"/>
                  </a:schemeClr>
                </a:solidFill>
                <a:latin typeface="Noto Sans" panose="020B0502040504020204" pitchFamily="34" charset="0"/>
                <a:cs typeface="Gill Sans Light"/>
              </a:rPr>
              <a:t> web, CVs y </a:t>
            </a:r>
            <a:r>
              <a:rPr lang="en-US" sz="2000" dirty="0" err="1">
                <a:solidFill>
                  <a:schemeClr val="accent5">
                    <a:lumMod val="75000"/>
                  </a:schemeClr>
                </a:solidFill>
                <a:latin typeface="Noto Sans" panose="020B0502040504020204" pitchFamily="34" charset="0"/>
                <a:cs typeface="Gill Sans Light"/>
              </a:rPr>
              <a:t>más</a:t>
            </a:r>
            <a:endParaRPr lang="en-US" sz="2000" dirty="0">
              <a:solidFill>
                <a:schemeClr val="accent5">
                  <a:lumMod val="75000"/>
                </a:schemeClr>
              </a:solidFill>
              <a:latin typeface="Noto Sans" panose="020B0502040504020204" pitchFamily="34" charset="0"/>
              <a:cs typeface="Gill Sans Light"/>
            </a:endParaRPr>
          </a:p>
          <a:p>
            <a:pPr marL="0" indent="0">
              <a:buNone/>
            </a:pPr>
            <a:endParaRPr lang="en-US" sz="2000" dirty="0">
              <a:solidFill>
                <a:schemeClr val="accent5">
                  <a:lumMod val="75000"/>
                </a:schemeClr>
              </a:solidFill>
              <a:latin typeface="Noto Sans" panose="020B0502040504020204" pitchFamily="34" charset="0"/>
            </a:endParaRPr>
          </a:p>
        </p:txBody>
      </p:sp>
    </p:spTree>
    <p:extLst>
      <p:ext uri="{BB962C8B-B14F-4D97-AF65-F5344CB8AC3E}">
        <p14:creationId xmlns:p14="http://schemas.microsoft.com/office/powerpoint/2010/main" val="1558370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78868" y="81692"/>
            <a:ext cx="4189133" cy="2838994"/>
          </a:xfrm>
          <a:prstGeom prst="rect">
            <a:avLst/>
          </a:prstGeom>
        </p:spPr>
      </p:pic>
      <p:grpSp>
        <p:nvGrpSpPr>
          <p:cNvPr id="16" name="Agrupar 5"/>
          <p:cNvGrpSpPr/>
          <p:nvPr/>
        </p:nvGrpSpPr>
        <p:grpSpPr>
          <a:xfrm>
            <a:off x="5840164" y="2090056"/>
            <a:ext cx="3496082" cy="1057166"/>
            <a:chOff x="2529384" y="3126487"/>
            <a:chExt cx="3211413" cy="1079344"/>
          </a:xfrm>
        </p:grpSpPr>
        <p:sp>
          <p:nvSpPr>
            <p:cNvPr id="18" name="CuadroTexto 7"/>
            <p:cNvSpPr txBox="1"/>
            <p:nvPr/>
          </p:nvSpPr>
          <p:spPr>
            <a:xfrm>
              <a:off x="2529384" y="3860174"/>
              <a:ext cx="3211413" cy="345657"/>
            </a:xfrm>
            <a:prstGeom prst="rect">
              <a:avLst/>
            </a:prstGeom>
            <a:noFill/>
          </p:spPr>
          <p:txBody>
            <a:bodyPr wrap="square" rtlCol="0">
              <a:spAutoFit/>
            </a:bodyPr>
            <a:lstStyle/>
            <a:p>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Control de </a:t>
              </a:r>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correo</a:t>
              </a: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electrónico</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Conector recto de flecha 8"/>
            <p:cNvCxnSpPr/>
            <p:nvPr/>
          </p:nvCxnSpPr>
          <p:spPr>
            <a:xfrm flipV="1">
              <a:off x="2820385" y="3126487"/>
              <a:ext cx="471969" cy="733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6" name="Imagen 6"/>
          <p:cNvPicPr>
            <a:picLocks noChangeAspect="1"/>
          </p:cNvPicPr>
          <p:nvPr/>
        </p:nvPicPr>
        <p:blipFill>
          <a:blip r:embed="rId4"/>
          <a:stretch>
            <a:fillRect/>
          </a:stretch>
        </p:blipFill>
        <p:spPr>
          <a:xfrm>
            <a:off x="5339032" y="3560397"/>
            <a:ext cx="5296325" cy="2121010"/>
          </a:xfrm>
          <a:prstGeom prst="rect">
            <a:avLst/>
          </a:prstGeom>
          <a:effectLst>
            <a:outerShdw blurRad="50800" dist="38100" dir="2700000" algn="tl" rotWithShape="0">
              <a:prstClr val="black">
                <a:alpha val="40000"/>
              </a:prstClr>
            </a:outerShdw>
          </a:effectLst>
        </p:spPr>
      </p:pic>
      <p:sp>
        <p:nvSpPr>
          <p:cNvPr id="27" name="CuadroTexto 7"/>
          <p:cNvSpPr txBox="1"/>
          <p:nvPr/>
        </p:nvSpPr>
        <p:spPr>
          <a:xfrm>
            <a:off x="7894978" y="3111424"/>
            <a:ext cx="2882537" cy="338554"/>
          </a:xfrm>
          <a:prstGeom prst="rect">
            <a:avLst/>
          </a:prstGeom>
          <a:noFill/>
        </p:spPr>
        <p:txBody>
          <a:bodyPr wrap="square" rtlCol="0">
            <a:spAutoFit/>
          </a:bodyPr>
          <a:lstStyle/>
          <a:p>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Control de </a:t>
            </a:r>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nombre</a:t>
            </a:r>
            <a:endPar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8" name="Conector recto de flecha 8"/>
          <p:cNvCxnSpPr/>
          <p:nvPr/>
        </p:nvCxnSpPr>
        <p:spPr>
          <a:xfrm>
            <a:off x="8081555" y="3449978"/>
            <a:ext cx="191589" cy="1278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CuadroTexto 7"/>
          <p:cNvSpPr txBox="1"/>
          <p:nvPr/>
        </p:nvSpPr>
        <p:spPr>
          <a:xfrm>
            <a:off x="5127747" y="5771056"/>
            <a:ext cx="3856773" cy="338554"/>
          </a:xfrm>
          <a:prstGeom prst="rect">
            <a:avLst/>
          </a:prstGeom>
          <a:noFill/>
        </p:spPr>
        <p:txBody>
          <a:bodyPr wrap="square" rtlCol="0">
            <a:spAutoFit/>
          </a:bodyPr>
          <a:lstStyle/>
          <a:p>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Correo</a:t>
            </a: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electrónico</a:t>
            </a: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visible (</a:t>
            </a:r>
            <a:r>
              <a:rPr lang="en-US"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público</a:t>
            </a:r>
            <a:r>
              <a:rPr lang="en-US"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Conector recto de flecha 8"/>
          <p:cNvCxnSpPr>
            <a:stCxn id="25" idx="0"/>
          </p:cNvCxnSpPr>
          <p:nvPr/>
        </p:nvCxnSpPr>
        <p:spPr>
          <a:xfrm flipV="1">
            <a:off x="7056133" y="5172892"/>
            <a:ext cx="0" cy="5981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1871414" y="405302"/>
            <a:ext cx="8186987" cy="984739"/>
          </a:xfrm>
        </p:spPr>
        <p:txBody>
          <a:bodyPr/>
          <a:lstStyle/>
          <a:p>
            <a:r>
              <a:rPr lang="en-US" sz="4267" dirty="0">
                <a:solidFill>
                  <a:srgbClr val="A4CD39"/>
                </a:solidFill>
                <a:latin typeface="Noto Sans" panose="020B0502040504020204" pitchFamily="34" charset="0"/>
              </a:rPr>
              <a:t>REGISTRARSE</a:t>
            </a:r>
            <a:endParaRPr lang="en-US" dirty="0">
              <a:latin typeface="Noto Sans" panose="020B0502040504020204" pitchFamily="34" charset="0"/>
            </a:endParaRPr>
          </a:p>
        </p:txBody>
      </p:sp>
      <p:sp>
        <p:nvSpPr>
          <p:cNvPr id="4" name="Content Placeholder 3"/>
          <p:cNvSpPr>
            <a:spLocks noGrp="1"/>
          </p:cNvSpPr>
          <p:nvPr>
            <p:ph sz="quarter" idx="13"/>
          </p:nvPr>
        </p:nvSpPr>
        <p:spPr>
          <a:xfrm>
            <a:off x="727389" y="1522476"/>
            <a:ext cx="3654111" cy="2410579"/>
          </a:xfrm>
        </p:spPr>
        <p:txBody>
          <a:bodyPr>
            <a:noAutofit/>
          </a:bodyPr>
          <a:lstStyle/>
          <a:p>
            <a:pPr marL="353475" indent="-353475">
              <a:spcAft>
                <a:spcPts val="800"/>
              </a:spcAft>
              <a:buFont typeface="+mj-lt"/>
              <a:buAutoNum type="arabicPeriod"/>
            </a:pPr>
            <a:r>
              <a:rPr lang="en-US" sz="2667" dirty="0" err="1">
                <a:solidFill>
                  <a:schemeClr val="accent5">
                    <a:lumMod val="75000"/>
                  </a:schemeClr>
                </a:solidFill>
                <a:latin typeface="Noto Sans" panose="020B0502040504020204" pitchFamily="34" charset="0"/>
                <a:cs typeface="Gill Sans regular"/>
              </a:rPr>
              <a:t>Registrarse</a:t>
            </a:r>
            <a:r>
              <a:rPr lang="en-US" sz="2667" dirty="0">
                <a:solidFill>
                  <a:schemeClr val="accent5">
                    <a:lumMod val="75000"/>
                  </a:schemeClr>
                </a:solidFill>
                <a:latin typeface="Noto Sans" panose="020B0502040504020204" pitchFamily="34" charset="0"/>
                <a:cs typeface="Gill Sans regular"/>
              </a:rPr>
              <a:t> para un iD</a:t>
            </a:r>
          </a:p>
          <a:p>
            <a:pPr marL="353475" lvl="1" indent="0">
              <a:spcAft>
                <a:spcPts val="800"/>
              </a:spcAft>
              <a:buNone/>
            </a:pPr>
            <a:r>
              <a:rPr lang="en-US" sz="2400" dirty="0" err="1">
                <a:solidFill>
                  <a:schemeClr val="accent5">
                    <a:lumMod val="75000"/>
                  </a:schemeClr>
                </a:solidFill>
                <a:latin typeface="Noto Sans" panose="020B0502040504020204" pitchFamily="34" charset="0"/>
                <a:cs typeface="Gill Sans Light"/>
              </a:rPr>
              <a:t>Sólo</a:t>
            </a:r>
            <a:r>
              <a:rPr lang="en-US" sz="2400" dirty="0">
                <a:solidFill>
                  <a:schemeClr val="accent5">
                    <a:lumMod val="75000"/>
                  </a:schemeClr>
                </a:solidFill>
                <a:latin typeface="Noto Sans" panose="020B0502040504020204" pitchFamily="34" charset="0"/>
                <a:cs typeface="Gill Sans Light"/>
              </a:rPr>
              <a:t> auto-</a:t>
            </a:r>
            <a:r>
              <a:rPr lang="en-US" sz="2400" dirty="0" err="1">
                <a:solidFill>
                  <a:schemeClr val="accent5">
                    <a:lumMod val="75000"/>
                  </a:schemeClr>
                </a:solidFill>
                <a:latin typeface="Noto Sans" panose="020B0502040504020204" pitchFamily="34" charset="0"/>
                <a:cs typeface="Gill Sans Light"/>
              </a:rPr>
              <a:t>registro</a:t>
            </a:r>
            <a:endParaRPr lang="en-US" sz="2400" dirty="0">
              <a:solidFill>
                <a:schemeClr val="accent5">
                  <a:lumMod val="75000"/>
                </a:schemeClr>
              </a:solidFill>
              <a:latin typeface="Noto Sans" panose="020B0502040504020204" pitchFamily="34" charset="0"/>
              <a:cs typeface="Gill Sans Light"/>
            </a:endParaRPr>
          </a:p>
          <a:p>
            <a:pPr marL="867825" lvl="1" indent="-514350">
              <a:spcAft>
                <a:spcPts val="800"/>
              </a:spcAft>
              <a:buFont typeface="+mj-lt"/>
              <a:buAutoNum type="arabicPeriod"/>
            </a:pPr>
            <a:r>
              <a:rPr lang="en-US" sz="2000" dirty="0" err="1">
                <a:solidFill>
                  <a:schemeClr val="accent5">
                    <a:lumMod val="75000"/>
                  </a:schemeClr>
                </a:solidFill>
                <a:latin typeface="Noto Sans" panose="020B0502040504020204" pitchFamily="34" charset="0"/>
                <a:cs typeface="Gill Sans Light"/>
              </a:rPr>
              <a:t>orcid.org</a:t>
            </a:r>
            <a:r>
              <a:rPr lang="en-US" sz="2000" dirty="0">
                <a:solidFill>
                  <a:schemeClr val="accent5">
                    <a:lumMod val="75000"/>
                  </a:schemeClr>
                </a:solidFill>
                <a:latin typeface="Noto Sans" panose="020B0502040504020204" pitchFamily="34" charset="0"/>
                <a:cs typeface="Gill Sans Light"/>
              </a:rPr>
              <a:t>/register</a:t>
            </a:r>
          </a:p>
          <a:p>
            <a:pPr marL="867825" lvl="1" indent="-514350">
              <a:spcAft>
                <a:spcPts val="800"/>
              </a:spcAft>
              <a:buFont typeface="+mj-lt"/>
              <a:buAutoNum type="arabicPeriod"/>
            </a:pPr>
            <a:r>
              <a:rPr lang="en-US" sz="2000" dirty="0" err="1">
                <a:solidFill>
                  <a:schemeClr val="accent5">
                    <a:lumMod val="75000"/>
                  </a:schemeClr>
                </a:solidFill>
                <a:latin typeface="Noto Sans" panose="020B0502040504020204" pitchFamily="34" charset="0"/>
                <a:cs typeface="Gill Sans Light"/>
              </a:rPr>
              <a:t>Otros</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sistemas</a:t>
            </a:r>
            <a:endParaRPr lang="en-US" sz="2000" dirty="0">
              <a:solidFill>
                <a:schemeClr val="accent5">
                  <a:lumMod val="75000"/>
                </a:schemeClr>
              </a:solidFill>
              <a:latin typeface="Noto Sans" panose="020B0502040504020204" pitchFamily="34" charset="0"/>
              <a:cs typeface="Gill Sans Light"/>
            </a:endParaRPr>
          </a:p>
        </p:txBody>
      </p:sp>
      <p:sp>
        <p:nvSpPr>
          <p:cNvPr id="5" name="Retângulo 4">
            <a:extLst>
              <a:ext uri="{FF2B5EF4-FFF2-40B4-BE49-F238E27FC236}">
                <a16:creationId xmlns:a16="http://schemas.microsoft.com/office/drawing/2014/main" xmlns="" id="{929AFD94-673B-3241-8EED-10D876032F4F}"/>
              </a:ext>
            </a:extLst>
          </p:cNvPr>
          <p:cNvSpPr/>
          <p:nvPr/>
        </p:nvSpPr>
        <p:spPr>
          <a:xfrm>
            <a:off x="727388" y="4433413"/>
            <a:ext cx="3384075" cy="1692771"/>
          </a:xfrm>
          <a:prstGeom prst="rect">
            <a:avLst/>
          </a:prstGeom>
        </p:spPr>
        <p:txBody>
          <a:bodyPr wrap="square">
            <a:spAutoFit/>
          </a:bodyPr>
          <a:lstStyle/>
          <a:p>
            <a:pPr marL="717533" lvl="1" indent="-364058">
              <a:spcAft>
                <a:spcPts val="800"/>
              </a:spcAft>
              <a:buFont typeface="Arial" panose="020B0604020202020204" pitchFamily="34" charset="0"/>
              <a:buChar char="•"/>
            </a:pPr>
            <a:r>
              <a:rPr lang="en-US" sz="2000" dirty="0">
                <a:solidFill>
                  <a:schemeClr val="accent5">
                    <a:lumMod val="75000"/>
                  </a:schemeClr>
                </a:solidFill>
                <a:latin typeface="Noto Sans" panose="020B0502040504020204" pitchFamily="34" charset="0"/>
                <a:cs typeface="Gill Sans Light"/>
              </a:rPr>
              <a:t>30 </a:t>
            </a:r>
            <a:r>
              <a:rPr lang="en-US" sz="2000" dirty="0" err="1">
                <a:solidFill>
                  <a:schemeClr val="accent5">
                    <a:lumMod val="75000"/>
                  </a:schemeClr>
                </a:solidFill>
                <a:latin typeface="Noto Sans" panose="020B0502040504020204" pitchFamily="34" charset="0"/>
                <a:cs typeface="Gill Sans Light"/>
              </a:rPr>
              <a:t>segundos</a:t>
            </a:r>
            <a:endParaRPr lang="en-US" sz="2000" dirty="0">
              <a:solidFill>
                <a:schemeClr val="accent5">
                  <a:lumMod val="75000"/>
                </a:schemeClr>
              </a:solidFill>
              <a:latin typeface="Noto Sans" panose="020B0502040504020204" pitchFamily="34" charset="0"/>
              <a:cs typeface="Gill Sans Light"/>
            </a:endParaRPr>
          </a:p>
          <a:p>
            <a:pPr marL="717533" lvl="1" indent="-364058">
              <a:spcAft>
                <a:spcPts val="800"/>
              </a:spcAft>
              <a:buFont typeface="Arial" panose="020B0604020202020204" pitchFamily="34" charset="0"/>
              <a:buChar char="•"/>
            </a:pPr>
            <a:r>
              <a:rPr lang="en-US" sz="2000" dirty="0">
                <a:solidFill>
                  <a:schemeClr val="accent5">
                    <a:lumMod val="75000"/>
                  </a:schemeClr>
                </a:solidFill>
                <a:latin typeface="Noto Sans" panose="020B0502040504020204" pitchFamily="34" charset="0"/>
                <a:cs typeface="Gill Sans Light"/>
              </a:rPr>
              <a:t>Filtra </a:t>
            </a:r>
            <a:r>
              <a:rPr lang="en-US" sz="2000" dirty="0" err="1">
                <a:solidFill>
                  <a:schemeClr val="accent5">
                    <a:lumMod val="75000"/>
                  </a:schemeClr>
                </a:solidFill>
                <a:latin typeface="Noto Sans" panose="020B0502040504020204" pitchFamily="34" charset="0"/>
                <a:cs typeface="Gill Sans Light"/>
              </a:rPr>
              <a:t>duplicados</a:t>
            </a:r>
            <a:endParaRPr lang="en-US" sz="2000" dirty="0">
              <a:solidFill>
                <a:schemeClr val="accent5">
                  <a:lumMod val="75000"/>
                </a:schemeClr>
              </a:solidFill>
              <a:latin typeface="Noto Sans" panose="020B0502040504020204" pitchFamily="34" charset="0"/>
              <a:cs typeface="Gill Sans Light"/>
            </a:endParaRPr>
          </a:p>
          <a:p>
            <a:pPr marL="717533" lvl="2" indent="-364058">
              <a:spcAft>
                <a:spcPts val="800"/>
              </a:spcAft>
              <a:buFont typeface="Arial" panose="020B0604020202020204" pitchFamily="34" charset="0"/>
              <a:buChar char="•"/>
            </a:pPr>
            <a:r>
              <a:rPr lang="en-US" sz="2000" dirty="0" err="1">
                <a:solidFill>
                  <a:schemeClr val="accent5">
                    <a:lumMod val="75000"/>
                  </a:schemeClr>
                </a:solidFill>
                <a:latin typeface="Noto Sans" panose="020B0502040504020204" pitchFamily="34" charset="0"/>
                <a:cs typeface="Gill Sans Light"/>
              </a:rPr>
              <a:t>Correo</a:t>
            </a:r>
            <a:r>
              <a:rPr lang="en-US" sz="2000" dirty="0">
                <a:solidFill>
                  <a:schemeClr val="accent5">
                    <a:lumMod val="75000"/>
                  </a:schemeClr>
                </a:solidFill>
                <a:latin typeface="Noto Sans" panose="020B0502040504020204" pitchFamily="34" charset="0"/>
                <a:cs typeface="Gill Sans Light"/>
              </a:rPr>
              <a:t> </a:t>
            </a:r>
            <a:r>
              <a:rPr lang="en-US" sz="2000" dirty="0" err="1">
                <a:solidFill>
                  <a:schemeClr val="accent5">
                    <a:lumMod val="75000"/>
                  </a:schemeClr>
                </a:solidFill>
                <a:latin typeface="Noto Sans" panose="020B0502040504020204" pitchFamily="34" charset="0"/>
                <a:cs typeface="Gill Sans Light"/>
              </a:rPr>
              <a:t>electrónico</a:t>
            </a:r>
            <a:endParaRPr lang="en-US" sz="2000" dirty="0">
              <a:solidFill>
                <a:schemeClr val="accent5">
                  <a:lumMod val="75000"/>
                </a:schemeClr>
              </a:solidFill>
              <a:latin typeface="Noto Sans" panose="020B0502040504020204" pitchFamily="34" charset="0"/>
              <a:cs typeface="Gill Sans Light"/>
            </a:endParaRPr>
          </a:p>
          <a:p>
            <a:pPr marL="717533" lvl="2" indent="-364058">
              <a:spcAft>
                <a:spcPts val="800"/>
              </a:spcAft>
              <a:buFont typeface="Arial" panose="020B0604020202020204" pitchFamily="34" charset="0"/>
              <a:buChar char="•"/>
            </a:pPr>
            <a:r>
              <a:rPr lang="en-US" sz="2000" dirty="0" err="1">
                <a:solidFill>
                  <a:schemeClr val="accent5">
                    <a:lumMod val="75000"/>
                  </a:schemeClr>
                </a:solidFill>
                <a:latin typeface="Noto Sans" panose="020B0502040504020204" pitchFamily="34" charset="0"/>
                <a:cs typeface="Gill Sans Light"/>
              </a:rPr>
              <a:t>Nombre</a:t>
            </a:r>
            <a:endParaRPr lang="en-US" sz="2000" dirty="0">
              <a:solidFill>
                <a:schemeClr val="accent5">
                  <a:lumMod val="75000"/>
                </a:schemeClr>
              </a:solidFill>
              <a:latin typeface="Noto Sans" panose="020B0502040504020204" pitchFamily="34" charset="0"/>
              <a:cs typeface="Gill Sans Light"/>
            </a:endParaRPr>
          </a:p>
        </p:txBody>
      </p:sp>
      <p:pic>
        <p:nvPicPr>
          <p:cNvPr id="20" name="Imagen 6">
            <a:extLst>
              <a:ext uri="{FF2B5EF4-FFF2-40B4-BE49-F238E27FC236}">
                <a16:creationId xmlns:a16="http://schemas.microsoft.com/office/drawing/2014/main" xmlns="" id="{D28D35B8-67FA-AD41-AD7D-A08B1DCEB129}"/>
              </a:ext>
            </a:extLst>
          </p:cNvPr>
          <p:cNvPicPr>
            <a:picLocks noChangeAspect="1"/>
          </p:cNvPicPr>
          <p:nvPr/>
        </p:nvPicPr>
        <p:blipFill>
          <a:blip r:embed="rId5"/>
          <a:stretch>
            <a:fillRect/>
          </a:stretch>
        </p:blipFill>
        <p:spPr>
          <a:xfrm>
            <a:off x="1640089" y="2920686"/>
            <a:ext cx="2471375" cy="521735"/>
          </a:xfrm>
          <a:prstGeom prst="rect">
            <a:avLst/>
          </a:prstGeom>
        </p:spPr>
      </p:pic>
    </p:spTree>
    <p:extLst>
      <p:ext uri="{BB962C8B-B14F-4D97-AF65-F5344CB8AC3E}">
        <p14:creationId xmlns:p14="http://schemas.microsoft.com/office/powerpoint/2010/main" val="2107699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67" dirty="0">
                <a:solidFill>
                  <a:srgbClr val="A4CD39"/>
                </a:solidFill>
                <a:latin typeface="Noto Sans" panose="020B0502040504020204" pitchFamily="34" charset="0"/>
              </a:rPr>
              <a:t>USAR EL ID</a:t>
            </a:r>
            <a:endParaRPr lang="en-US" dirty="0">
              <a:latin typeface="Noto Sans" panose="020B0502040504020204" pitchFamily="34" charset="0"/>
            </a:endParaRPr>
          </a:p>
        </p:txBody>
      </p:sp>
      <p:sp>
        <p:nvSpPr>
          <p:cNvPr id="4" name="Content Placeholder 3"/>
          <p:cNvSpPr>
            <a:spLocks noGrp="1"/>
          </p:cNvSpPr>
          <p:nvPr>
            <p:ph sz="quarter" idx="13"/>
          </p:nvPr>
        </p:nvSpPr>
        <p:spPr>
          <a:xfrm>
            <a:off x="685800" y="1681843"/>
            <a:ext cx="4154427" cy="4572000"/>
          </a:xfrm>
        </p:spPr>
        <p:txBody>
          <a:bodyPr>
            <a:normAutofit/>
          </a:bodyPr>
          <a:lstStyle/>
          <a:p>
            <a:pPr marL="353475" indent="-353475">
              <a:spcAft>
                <a:spcPts val="800"/>
              </a:spcAft>
              <a:buFont typeface="+mj-lt"/>
              <a:buAutoNum type="arabicPeriod" startAt="2"/>
            </a:pPr>
            <a:r>
              <a:rPr lang="en-US" sz="3200" dirty="0" err="1">
                <a:solidFill>
                  <a:schemeClr val="accent5">
                    <a:lumMod val="75000"/>
                  </a:schemeClr>
                </a:solidFill>
                <a:latin typeface="Noto Sans" panose="020B0502040504020204" pitchFamily="34" charset="0"/>
                <a:cs typeface="Gill Sans regular"/>
              </a:rPr>
              <a:t>Usar</a:t>
            </a:r>
            <a:r>
              <a:rPr lang="en-US" sz="3200" dirty="0">
                <a:solidFill>
                  <a:schemeClr val="accent5">
                    <a:lumMod val="75000"/>
                  </a:schemeClr>
                </a:solidFill>
                <a:latin typeface="Noto Sans" panose="020B0502040504020204" pitchFamily="34" charset="0"/>
                <a:cs typeface="Gill Sans regular"/>
              </a:rPr>
              <a:t> el </a:t>
            </a:r>
            <a:r>
              <a:rPr lang="en-US" sz="3200" dirty="0" err="1">
                <a:solidFill>
                  <a:schemeClr val="accent5">
                    <a:lumMod val="75000"/>
                  </a:schemeClr>
                </a:solidFill>
                <a:latin typeface="Noto Sans" panose="020B0502040504020204" pitchFamily="34" charset="0"/>
                <a:cs typeface="Gill Sans regular"/>
              </a:rPr>
              <a:t>iD</a:t>
            </a:r>
            <a:r>
              <a:rPr lang="en-US" sz="3200" dirty="0">
                <a:solidFill>
                  <a:schemeClr val="accent5">
                    <a:lumMod val="75000"/>
                  </a:schemeClr>
                </a:solidFill>
                <a:latin typeface="Noto Sans" panose="020B0502040504020204" pitchFamily="34" charset="0"/>
                <a:cs typeface="Gill Sans regular"/>
              </a:rPr>
              <a:t> ORCID</a:t>
            </a:r>
          </a:p>
          <a:p>
            <a:pPr marL="717533" lvl="1" indent="-364058">
              <a:spcAft>
                <a:spcPts val="800"/>
              </a:spcAft>
            </a:pPr>
            <a:r>
              <a:rPr lang="en-US" sz="2400" dirty="0" err="1">
                <a:solidFill>
                  <a:schemeClr val="accent5">
                    <a:lumMod val="75000"/>
                  </a:schemeClr>
                </a:solidFill>
                <a:latin typeface="Noto Sans" panose="020B0502040504020204" pitchFamily="34" charset="0"/>
                <a:cs typeface="Gill Sans Light"/>
              </a:rPr>
              <a:t>Proporcionar</a:t>
            </a:r>
            <a:r>
              <a:rPr lang="en-US" sz="2400" dirty="0">
                <a:solidFill>
                  <a:schemeClr val="accent5">
                    <a:lumMod val="75000"/>
                  </a:schemeClr>
                </a:solidFill>
                <a:latin typeface="Noto Sans" panose="020B0502040504020204" pitchFamily="34" charset="0"/>
                <a:cs typeface="Gill Sans Light"/>
              </a:rPr>
              <a:t> un </a:t>
            </a:r>
            <a:r>
              <a:rPr lang="en-US" sz="2400" dirty="0" err="1">
                <a:solidFill>
                  <a:schemeClr val="accent5">
                    <a:lumMod val="75000"/>
                  </a:schemeClr>
                </a:solidFill>
                <a:latin typeface="Noto Sans" panose="020B0502040504020204" pitchFamily="34" charset="0"/>
                <a:cs typeface="Gill Sans Light"/>
              </a:rPr>
              <a:t>iD</a:t>
            </a:r>
            <a:r>
              <a:rPr lang="en-US" sz="2400" dirty="0">
                <a:solidFill>
                  <a:schemeClr val="accent5">
                    <a:lumMod val="75000"/>
                  </a:schemeClr>
                </a:solidFill>
                <a:latin typeface="Noto Sans" panose="020B0502040504020204" pitchFamily="34" charset="0"/>
                <a:cs typeface="Gill Sans Light"/>
              </a:rPr>
              <a:t> </a:t>
            </a:r>
            <a:r>
              <a:rPr lang="en-US" sz="2400" dirty="0" err="1">
                <a:solidFill>
                  <a:schemeClr val="accent5">
                    <a:lumMod val="75000"/>
                  </a:schemeClr>
                </a:solidFill>
                <a:latin typeface="Noto Sans" panose="020B0502040504020204" pitchFamily="34" charset="0"/>
                <a:cs typeface="Gill Sans Light"/>
              </a:rPr>
              <a:t>autentificado</a:t>
            </a:r>
            <a:r>
              <a:rPr lang="en-US" sz="2400" dirty="0">
                <a:solidFill>
                  <a:schemeClr val="accent5">
                    <a:lumMod val="75000"/>
                  </a:schemeClr>
                </a:solidFill>
                <a:latin typeface="Noto Sans" panose="020B0502040504020204" pitchFamily="34" charset="0"/>
                <a:cs typeface="Gill Sans Light"/>
              </a:rPr>
              <a:t> y un </a:t>
            </a:r>
            <a:r>
              <a:rPr lang="en-US" sz="2400" dirty="0" err="1">
                <a:solidFill>
                  <a:schemeClr val="accent5">
                    <a:lumMod val="75000"/>
                  </a:schemeClr>
                </a:solidFill>
                <a:latin typeface="Noto Sans" panose="020B0502040504020204" pitchFamily="34" charset="0"/>
                <a:cs typeface="Gill Sans Light"/>
              </a:rPr>
              <a:t>nombre</a:t>
            </a:r>
            <a:endParaRPr lang="en-US" sz="2400" dirty="0">
              <a:solidFill>
                <a:schemeClr val="accent5">
                  <a:lumMod val="75000"/>
                </a:schemeClr>
              </a:solidFill>
              <a:latin typeface="Noto Sans" panose="020B0502040504020204" pitchFamily="34" charset="0"/>
              <a:cs typeface="Gill Sans Light"/>
            </a:endParaRPr>
          </a:p>
          <a:p>
            <a:pPr marL="717533" lvl="1" indent="-364058">
              <a:spcAft>
                <a:spcPts val="800"/>
              </a:spcAft>
            </a:pPr>
            <a:r>
              <a:rPr lang="en-US" sz="2400" dirty="0">
                <a:solidFill>
                  <a:schemeClr val="accent5">
                    <a:lumMod val="75000"/>
                  </a:schemeClr>
                </a:solidFill>
                <a:latin typeface="Noto Sans" panose="020B0502040504020204" pitchFamily="34" charset="0"/>
                <a:cs typeface="Gill Sans Light"/>
              </a:rPr>
              <a:t>Dar </a:t>
            </a:r>
            <a:r>
              <a:rPr lang="en-US" sz="2400" dirty="0" err="1">
                <a:solidFill>
                  <a:schemeClr val="accent5">
                    <a:lumMod val="75000"/>
                  </a:schemeClr>
                </a:solidFill>
                <a:latin typeface="Noto Sans" panose="020B0502040504020204" pitchFamily="34" charset="0"/>
                <a:cs typeface="Gill Sans Light"/>
              </a:rPr>
              <a:t>permiso</a:t>
            </a:r>
            <a:r>
              <a:rPr lang="en-US" sz="2400" dirty="0">
                <a:solidFill>
                  <a:schemeClr val="accent5">
                    <a:lumMod val="75000"/>
                  </a:schemeClr>
                </a:solidFill>
                <a:latin typeface="Noto Sans" panose="020B0502040504020204" pitchFamily="34" charset="0"/>
                <a:cs typeface="Gill Sans Light"/>
              </a:rPr>
              <a:t> para leer/</a:t>
            </a:r>
            <a:r>
              <a:rPr lang="en-US" sz="2400" dirty="0" err="1">
                <a:solidFill>
                  <a:schemeClr val="accent5">
                    <a:lumMod val="75000"/>
                  </a:schemeClr>
                </a:solidFill>
                <a:latin typeface="Noto Sans" panose="020B0502040504020204" pitchFamily="34" charset="0"/>
                <a:cs typeface="Gill Sans Light"/>
              </a:rPr>
              <a:t>escribir</a:t>
            </a:r>
            <a:r>
              <a:rPr lang="en-US" sz="2400" dirty="0">
                <a:solidFill>
                  <a:schemeClr val="accent5">
                    <a:lumMod val="75000"/>
                  </a:schemeClr>
                </a:solidFill>
                <a:latin typeface="Noto Sans" panose="020B0502040504020204" pitchFamily="34" charset="0"/>
                <a:cs typeface="Gill Sans Light"/>
              </a:rPr>
              <a:t> </a:t>
            </a:r>
            <a:r>
              <a:rPr lang="en-US" sz="2400" dirty="0" err="1">
                <a:solidFill>
                  <a:schemeClr val="accent5">
                    <a:lumMod val="75000"/>
                  </a:schemeClr>
                </a:solidFill>
                <a:latin typeface="Noto Sans" panose="020B0502040504020204" pitchFamily="34" charset="0"/>
                <a:cs typeface="Gill Sans Light"/>
              </a:rPr>
              <a:t>en</a:t>
            </a:r>
            <a:r>
              <a:rPr lang="en-US" sz="2400" dirty="0">
                <a:solidFill>
                  <a:schemeClr val="accent5">
                    <a:lumMod val="75000"/>
                  </a:schemeClr>
                </a:solidFill>
                <a:latin typeface="Noto Sans" panose="020B0502040504020204" pitchFamily="34" charset="0"/>
                <a:cs typeface="Gill Sans Light"/>
              </a:rPr>
              <a:t> el </a:t>
            </a:r>
            <a:r>
              <a:rPr lang="en-US" sz="2400" dirty="0" err="1">
                <a:solidFill>
                  <a:schemeClr val="accent5">
                    <a:lumMod val="75000"/>
                  </a:schemeClr>
                </a:solidFill>
                <a:latin typeface="Noto Sans" panose="020B0502040504020204" pitchFamily="34" charset="0"/>
                <a:cs typeface="Gill Sans Light"/>
              </a:rPr>
              <a:t>registro</a:t>
            </a:r>
            <a:r>
              <a:rPr lang="en-US" sz="2400" dirty="0">
                <a:solidFill>
                  <a:schemeClr val="accent5">
                    <a:lumMod val="75000"/>
                  </a:schemeClr>
                </a:solidFill>
                <a:latin typeface="Noto Sans" panose="020B0502040504020204" pitchFamily="34" charset="0"/>
                <a:cs typeface="Gill Sans Light"/>
              </a:rPr>
              <a:t> ORCID (</a:t>
            </a:r>
            <a:r>
              <a:rPr lang="en-US" sz="2400" dirty="0" err="1">
                <a:solidFill>
                  <a:schemeClr val="accent5">
                    <a:lumMod val="75000"/>
                  </a:schemeClr>
                </a:solidFill>
                <a:latin typeface="Noto Sans" panose="020B0502040504020204" pitchFamily="34" charset="0"/>
                <a:cs typeface="Gill Sans Light"/>
              </a:rPr>
              <a:t>organizaciones</a:t>
            </a:r>
            <a:r>
              <a:rPr lang="en-US" sz="2400" dirty="0">
                <a:solidFill>
                  <a:schemeClr val="accent5">
                    <a:lumMod val="75000"/>
                  </a:schemeClr>
                </a:solidFill>
                <a:latin typeface="Noto Sans" panose="020B0502040504020204" pitchFamily="34" charset="0"/>
                <a:cs typeface="Gill Sans Light"/>
              </a:rPr>
              <a:t> de </a:t>
            </a:r>
            <a:r>
              <a:rPr lang="en-US" sz="2400" dirty="0" err="1">
                <a:solidFill>
                  <a:schemeClr val="accent5">
                    <a:lumMod val="75000"/>
                  </a:schemeClr>
                </a:solidFill>
                <a:latin typeface="Noto Sans" panose="020B0502040504020204" pitchFamily="34" charset="0"/>
                <a:cs typeface="Gill Sans Light"/>
              </a:rPr>
              <a:t>confianza</a:t>
            </a:r>
            <a:r>
              <a:rPr lang="en-US" sz="2400" dirty="0">
                <a:solidFill>
                  <a:schemeClr val="accent5">
                    <a:lumMod val="75000"/>
                  </a:schemeClr>
                </a:solidFill>
                <a:latin typeface="Noto Sans" panose="020B0502040504020204" pitchFamily="34" charset="0"/>
                <a:cs typeface="Gill Sans Light"/>
              </a:rPr>
              <a:t>)</a:t>
            </a:r>
          </a:p>
          <a:p>
            <a:pPr marL="717533" lvl="1" indent="-364058">
              <a:spcAft>
                <a:spcPts val="800"/>
              </a:spcAft>
            </a:pPr>
            <a:r>
              <a:rPr lang="en-US" sz="2400" dirty="0" err="1">
                <a:solidFill>
                  <a:schemeClr val="accent5">
                    <a:lumMod val="75000"/>
                  </a:schemeClr>
                </a:solidFill>
                <a:latin typeface="Noto Sans" panose="020B0502040504020204" pitchFamily="34" charset="0"/>
                <a:cs typeface="Gill Sans Light"/>
              </a:rPr>
              <a:t>Acceder</a:t>
            </a:r>
            <a:r>
              <a:rPr lang="en-US" sz="2400" dirty="0">
                <a:solidFill>
                  <a:schemeClr val="accent5">
                    <a:lumMod val="75000"/>
                  </a:schemeClr>
                </a:solidFill>
                <a:latin typeface="Noto Sans" panose="020B0502040504020204" pitchFamily="34" charset="0"/>
                <a:cs typeface="Gill Sans Light"/>
              </a:rPr>
              <a:t> a </a:t>
            </a:r>
            <a:r>
              <a:rPr lang="en-US" sz="2400" dirty="0" err="1">
                <a:solidFill>
                  <a:schemeClr val="accent5">
                    <a:lumMod val="75000"/>
                  </a:schemeClr>
                </a:solidFill>
                <a:latin typeface="Noto Sans" panose="020B0502040504020204" pitchFamily="34" charset="0"/>
                <a:cs typeface="Gill Sans Light"/>
              </a:rPr>
              <a:t>sitios</a:t>
            </a:r>
            <a:r>
              <a:rPr lang="en-US" sz="2400" dirty="0">
                <a:solidFill>
                  <a:schemeClr val="accent5">
                    <a:lumMod val="75000"/>
                  </a:schemeClr>
                </a:solidFill>
                <a:latin typeface="Noto Sans" panose="020B0502040504020204" pitchFamily="34" charset="0"/>
                <a:cs typeface="Gill Sans Light"/>
              </a:rPr>
              <a:t> con la </a:t>
            </a:r>
            <a:r>
              <a:rPr lang="en-US" sz="2400" dirty="0" err="1">
                <a:solidFill>
                  <a:schemeClr val="accent5">
                    <a:lumMod val="75000"/>
                  </a:schemeClr>
                </a:solidFill>
                <a:latin typeface="Noto Sans" panose="020B0502040504020204" pitchFamily="34" charset="0"/>
                <a:cs typeface="Gill Sans Light"/>
              </a:rPr>
              <a:t>cuenta</a:t>
            </a:r>
            <a:r>
              <a:rPr lang="en-US" sz="2400" dirty="0">
                <a:solidFill>
                  <a:schemeClr val="accent5">
                    <a:lumMod val="75000"/>
                  </a:schemeClr>
                </a:solidFill>
                <a:latin typeface="Noto Sans" panose="020B0502040504020204" pitchFamily="34" charset="0"/>
                <a:cs typeface="Gill Sans Light"/>
              </a:rPr>
              <a:t> de ORCID</a:t>
            </a:r>
          </a:p>
        </p:txBody>
      </p:sp>
      <p:pic>
        <p:nvPicPr>
          <p:cNvPr id="5" name="Picture 4"/>
          <p:cNvPicPr>
            <a:picLocks noChangeAspect="1"/>
          </p:cNvPicPr>
          <p:nvPr/>
        </p:nvPicPr>
        <p:blipFill>
          <a:blip r:embed="rId3"/>
          <a:stretch>
            <a:fillRect/>
          </a:stretch>
        </p:blipFill>
        <p:spPr>
          <a:xfrm>
            <a:off x="6078584" y="942242"/>
            <a:ext cx="4492837" cy="4485261"/>
          </a:xfrm>
          <a:prstGeom prst="rect">
            <a:avLst/>
          </a:prstGeom>
        </p:spPr>
      </p:pic>
      <p:pic>
        <p:nvPicPr>
          <p:cNvPr id="6" name="Imagen 6">
            <a:extLst>
              <a:ext uri="{FF2B5EF4-FFF2-40B4-BE49-F238E27FC236}">
                <a16:creationId xmlns:a16="http://schemas.microsoft.com/office/drawing/2014/main" xmlns="" id="{D69AC2F8-0F35-954A-9F17-40622AD74FA1}"/>
              </a:ext>
            </a:extLst>
          </p:cNvPr>
          <p:cNvPicPr>
            <a:picLocks noChangeAspect="1"/>
          </p:cNvPicPr>
          <p:nvPr/>
        </p:nvPicPr>
        <p:blipFill>
          <a:blip r:embed="rId4"/>
          <a:stretch>
            <a:fillRect/>
          </a:stretch>
        </p:blipFill>
        <p:spPr>
          <a:xfrm>
            <a:off x="6324600" y="218342"/>
            <a:ext cx="3429000" cy="723900"/>
          </a:xfrm>
          <a:prstGeom prst="rect">
            <a:avLst/>
          </a:prstGeom>
        </p:spPr>
      </p:pic>
    </p:spTree>
    <p:extLst>
      <p:ext uri="{BB962C8B-B14F-4D97-AF65-F5344CB8AC3E}">
        <p14:creationId xmlns:p14="http://schemas.microsoft.com/office/powerpoint/2010/main" val="2739425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991430" y="404580"/>
            <a:ext cx="5328740" cy="584776"/>
          </a:xfrm>
          <a:prstGeom prst="rect">
            <a:avLst/>
          </a:prstGeom>
          <a:noFill/>
        </p:spPr>
        <p:txBody>
          <a:bodyPr wrap="square" rtlCol="0">
            <a:spAutoFit/>
          </a:bodyPr>
          <a:lstStyle/>
          <a:p>
            <a:r>
              <a:rPr lang="es-ES" sz="3200" dirty="0"/>
              <a:t>Seguridad de Datos</a:t>
            </a:r>
          </a:p>
        </p:txBody>
      </p:sp>
      <p:sp>
        <p:nvSpPr>
          <p:cNvPr id="6" name="CuadroTexto 5"/>
          <p:cNvSpPr txBox="1"/>
          <p:nvPr/>
        </p:nvSpPr>
        <p:spPr>
          <a:xfrm>
            <a:off x="2207460" y="1556740"/>
            <a:ext cx="7489040" cy="3046988"/>
          </a:xfrm>
          <a:prstGeom prst="rect">
            <a:avLst/>
          </a:prstGeom>
          <a:noFill/>
        </p:spPr>
        <p:txBody>
          <a:bodyPr wrap="square" rtlCol="0">
            <a:spAutoFit/>
          </a:bodyPr>
          <a:lstStyle/>
          <a:p>
            <a:pPr marL="285750" indent="-285750">
              <a:buFont typeface="Wingdings" charset="2"/>
              <a:buChar char="ü"/>
            </a:pPr>
            <a:r>
              <a:rPr lang="es-ES" sz="3200" dirty="0">
                <a:solidFill>
                  <a:srgbClr val="58595B"/>
                </a:solidFill>
              </a:rPr>
              <a:t> “</a:t>
            </a:r>
            <a:r>
              <a:rPr lang="es-ES" sz="3200" dirty="0" err="1">
                <a:solidFill>
                  <a:srgbClr val="58595B"/>
                </a:solidFill>
              </a:rPr>
              <a:t>Opt</a:t>
            </a:r>
            <a:r>
              <a:rPr lang="es-ES" sz="3200" dirty="0">
                <a:solidFill>
                  <a:srgbClr val="58595B"/>
                </a:solidFill>
              </a:rPr>
              <a:t>-in” (investigador decide)</a:t>
            </a:r>
          </a:p>
          <a:p>
            <a:pPr marL="285750" indent="-285750">
              <a:buFont typeface="Wingdings" charset="2"/>
              <a:buChar char="ü"/>
            </a:pPr>
            <a:r>
              <a:rPr lang="es-ES" sz="3200" dirty="0">
                <a:solidFill>
                  <a:srgbClr val="58595B"/>
                </a:solidFill>
              </a:rPr>
              <a:t> Usuario configura su cuenta </a:t>
            </a:r>
          </a:p>
          <a:p>
            <a:pPr marL="285750" indent="-285750">
              <a:buFont typeface="Wingdings" charset="2"/>
              <a:buChar char="ü"/>
            </a:pPr>
            <a:r>
              <a:rPr lang="es-ES" sz="3200" dirty="0">
                <a:solidFill>
                  <a:srgbClr val="58595B"/>
                </a:solidFill>
              </a:rPr>
              <a:t> El usuario puede revocar su acceso</a:t>
            </a:r>
          </a:p>
          <a:p>
            <a:pPr marL="285750" indent="-285750">
              <a:buFont typeface="Wingdings" charset="2"/>
              <a:buChar char="ü"/>
            </a:pPr>
            <a:r>
              <a:rPr lang="es-ES" sz="3200" dirty="0">
                <a:solidFill>
                  <a:srgbClr val="58595B"/>
                </a:solidFill>
              </a:rPr>
              <a:t> No se pide información sensible</a:t>
            </a:r>
          </a:p>
          <a:p>
            <a:pPr marL="285750" indent="-285750">
              <a:buFont typeface="Wingdings" charset="2"/>
              <a:buChar char="ü"/>
            </a:pPr>
            <a:r>
              <a:rPr lang="es-ES" sz="3200" dirty="0">
                <a:solidFill>
                  <a:srgbClr val="58595B"/>
                </a:solidFill>
              </a:rPr>
              <a:t> Políticas de privacidad                             (</a:t>
            </a:r>
            <a:r>
              <a:rPr lang="es-ES" sz="3200" dirty="0">
                <a:solidFill>
                  <a:srgbClr val="58595B"/>
                </a:solidFill>
                <a:hlinkClick r:id="rId2"/>
              </a:rPr>
              <a:t>http://orcid.org/privacy-policy</a:t>
            </a:r>
            <a:r>
              <a:rPr lang="es-ES" sz="3200" dirty="0">
                <a:solidFill>
                  <a:srgbClr val="58595B"/>
                </a:solidFill>
              </a:rPr>
              <a:t>)</a:t>
            </a:r>
          </a:p>
        </p:txBody>
      </p:sp>
      <p:pic>
        <p:nvPicPr>
          <p:cNvPr id="7" name="Imagen 6"/>
          <p:cNvPicPr>
            <a:picLocks noChangeAspect="1"/>
          </p:cNvPicPr>
          <p:nvPr/>
        </p:nvPicPr>
        <p:blipFill>
          <a:blip r:embed="rId3">
            <a:alphaModFix amt="16000"/>
          </a:blip>
          <a:stretch>
            <a:fillRect/>
          </a:stretch>
        </p:blipFill>
        <p:spPr>
          <a:xfrm>
            <a:off x="1524000" y="53382"/>
            <a:ext cx="9144001" cy="6832098"/>
          </a:xfrm>
          <a:prstGeom prst="rect">
            <a:avLst/>
          </a:prstGeom>
          <a:solidFill>
            <a:schemeClr val="accent1">
              <a:alpha val="0"/>
            </a:schemeClr>
          </a:solidFill>
          <a:effectLst>
            <a:reflection stA="49000" endPos="75000" dist="12700" dir="5400000" sy="-100000" algn="bl" rotWithShape="0"/>
          </a:effectLst>
        </p:spPr>
      </p:pic>
    </p:spTree>
    <p:extLst>
      <p:ext uri="{BB962C8B-B14F-4D97-AF65-F5344CB8AC3E}">
        <p14:creationId xmlns:p14="http://schemas.microsoft.com/office/powerpoint/2010/main" val="260805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5"/>
          <p:cNvPicPr>
            <a:picLocks noChangeAspect="1"/>
          </p:cNvPicPr>
          <p:nvPr/>
        </p:nvPicPr>
        <p:blipFill rotWithShape="1">
          <a:blip r:embed="rId3">
            <a:alphaModFix amt="22000"/>
          </a:blip>
          <a:srcRect l="1307" t="2698" r="12226" b="13453"/>
          <a:stretch/>
        </p:blipFill>
        <p:spPr>
          <a:xfrm flipH="1">
            <a:off x="2351480" y="2084813"/>
            <a:ext cx="7489040" cy="4333680"/>
          </a:xfrm>
          <a:prstGeom prst="rect">
            <a:avLst/>
          </a:prstGeom>
        </p:spPr>
      </p:pic>
      <p:sp>
        <p:nvSpPr>
          <p:cNvPr id="2" name="Title 1"/>
          <p:cNvSpPr>
            <a:spLocks noGrp="1"/>
          </p:cNvSpPr>
          <p:nvPr>
            <p:ph type="title"/>
          </p:nvPr>
        </p:nvSpPr>
        <p:spPr>
          <a:xfrm>
            <a:off x="1775400" y="68534"/>
            <a:ext cx="8641200" cy="984739"/>
          </a:xfrm>
        </p:spPr>
        <p:txBody>
          <a:bodyPr>
            <a:normAutofit fontScale="90000"/>
          </a:bodyPr>
          <a:lstStyle/>
          <a:p>
            <a:r>
              <a:rPr lang="en-US" sz="4267" dirty="0" err="1">
                <a:solidFill>
                  <a:srgbClr val="A4CD39"/>
                </a:solidFill>
                <a:latin typeface="Noto Sans" panose="020B0502040504020204" pitchFamily="34" charset="0"/>
              </a:rPr>
              <a:t>Completar</a:t>
            </a:r>
            <a:r>
              <a:rPr lang="en-US" sz="4267" dirty="0">
                <a:solidFill>
                  <a:srgbClr val="A4CD39"/>
                </a:solidFill>
                <a:latin typeface="Noto Sans" panose="020B0502040504020204" pitchFamily="34" charset="0"/>
              </a:rPr>
              <a:t> el </a:t>
            </a:r>
            <a:r>
              <a:rPr lang="en-US" sz="4267" dirty="0" err="1">
                <a:solidFill>
                  <a:srgbClr val="A4CD39"/>
                </a:solidFill>
                <a:latin typeface="Noto Sans" panose="020B0502040504020204" pitchFamily="34" charset="0"/>
              </a:rPr>
              <a:t>registro</a:t>
            </a:r>
            <a:r>
              <a:rPr lang="en-US" sz="4267" dirty="0">
                <a:solidFill>
                  <a:srgbClr val="A4CD39"/>
                </a:solidFill>
                <a:latin typeface="Noto Sans" panose="020B0502040504020204" pitchFamily="34" charset="0"/>
              </a:rPr>
              <a:t> </a:t>
            </a:r>
            <a:r>
              <a:rPr lang="en-US" sz="4267" dirty="0" err="1">
                <a:solidFill>
                  <a:srgbClr val="A4CD39"/>
                </a:solidFill>
                <a:latin typeface="Noto Sans" panose="020B0502040504020204" pitchFamily="34" charset="0"/>
              </a:rPr>
              <a:t>orcid</a:t>
            </a:r>
            <a:endParaRPr lang="en-US" dirty="0">
              <a:latin typeface="Noto Sans" panose="020B0502040504020204" pitchFamily="34" charset="0"/>
            </a:endParaRPr>
          </a:p>
        </p:txBody>
      </p:sp>
      <p:sp>
        <p:nvSpPr>
          <p:cNvPr id="22" name="Footer Placeholder 5"/>
          <p:cNvSpPr>
            <a:spLocks noGrp="1"/>
          </p:cNvSpPr>
          <p:nvPr>
            <p:ph type="ftr" sz="quarter" idx="11"/>
          </p:nvPr>
        </p:nvSpPr>
        <p:spPr/>
        <p:txBody>
          <a:bodyPr/>
          <a:lstStyle/>
          <a:p>
            <a:pPr algn="r">
              <a:defRPr/>
            </a:pPr>
            <a:r>
              <a:rPr lang="fr-FR" i="1" dirty="0">
                <a:solidFill>
                  <a:srgbClr val="6FB7D7"/>
                </a:solidFill>
                <a:latin typeface="Noto Sans" panose="020B0502040504020204" pitchFamily="34" charset="0"/>
                <a:cs typeface="Gill Sans"/>
              </a:rPr>
              <a:t> </a:t>
            </a:r>
            <a:endParaRPr lang="fr-FR" i="1" dirty="0">
              <a:solidFill>
                <a:schemeClr val="accent1"/>
              </a:solidFill>
              <a:latin typeface="Noto Sans" panose="020B0502040504020204" pitchFamily="34" charset="0"/>
              <a:cs typeface="Gill Sans"/>
            </a:endParaRPr>
          </a:p>
        </p:txBody>
      </p:sp>
      <p:grpSp>
        <p:nvGrpSpPr>
          <p:cNvPr id="34" name="Group 33"/>
          <p:cNvGrpSpPr/>
          <p:nvPr/>
        </p:nvGrpSpPr>
        <p:grpSpPr>
          <a:xfrm>
            <a:off x="4175734" y="2660895"/>
            <a:ext cx="1591387" cy="1632225"/>
            <a:chOff x="3687190" y="2407040"/>
            <a:chExt cx="1625600" cy="1625600"/>
          </a:xfrm>
        </p:grpSpPr>
        <p:pic>
          <p:nvPicPr>
            <p:cNvPr id="35" name="Picture 34" descr="orcid_128x128.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87190" y="2407040"/>
              <a:ext cx="1625600" cy="1625600"/>
            </a:xfrm>
            <a:prstGeom prst="rect">
              <a:avLst/>
            </a:prstGeom>
          </p:spPr>
        </p:pic>
        <p:sp>
          <p:nvSpPr>
            <p:cNvPr id="36" name="Oval 35"/>
            <p:cNvSpPr/>
            <p:nvPr/>
          </p:nvSpPr>
          <p:spPr>
            <a:xfrm>
              <a:off x="3707880" y="2427730"/>
              <a:ext cx="1584220" cy="1584220"/>
            </a:xfrm>
            <a:prstGeom prst="ellipse">
              <a:avLst/>
            </a:prstGeom>
            <a:noFill/>
            <a:ln w="57150" cmpd="sng">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Noto Sans" panose="020B0502040504020204" pitchFamily="34" charset="0"/>
              </a:endParaRPr>
            </a:p>
          </p:txBody>
        </p:sp>
      </p:grpSp>
      <p:cxnSp>
        <p:nvCxnSpPr>
          <p:cNvPr id="37" name="Curved Connector 36"/>
          <p:cNvCxnSpPr>
            <a:stCxn id="43" idx="0"/>
            <a:endCxn id="35" idx="2"/>
          </p:cNvCxnSpPr>
          <p:nvPr/>
        </p:nvCxnSpPr>
        <p:spPr>
          <a:xfrm rot="5400000" flipH="1" flipV="1">
            <a:off x="3914449" y="4574659"/>
            <a:ext cx="1338518" cy="77543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urved Connector 37"/>
          <p:cNvCxnSpPr/>
          <p:nvPr/>
        </p:nvCxnSpPr>
        <p:spPr>
          <a:xfrm rot="5400000">
            <a:off x="5495732" y="1426271"/>
            <a:ext cx="1512539" cy="1464159"/>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urved Connector 38"/>
          <p:cNvCxnSpPr>
            <a:stCxn id="41" idx="0"/>
            <a:endCxn id="36" idx="6"/>
          </p:cNvCxnSpPr>
          <p:nvPr/>
        </p:nvCxnSpPr>
        <p:spPr>
          <a:xfrm rot="16200000" flipV="1">
            <a:off x="5339078" y="3884797"/>
            <a:ext cx="1392195" cy="57661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45" idx="3"/>
            <a:endCxn id="35" idx="1"/>
          </p:cNvCxnSpPr>
          <p:nvPr/>
        </p:nvCxnSpPr>
        <p:spPr>
          <a:xfrm flipV="1">
            <a:off x="3511833" y="3477007"/>
            <a:ext cx="663901" cy="74995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5793144" y="4869201"/>
            <a:ext cx="1060675" cy="400110"/>
          </a:xfrm>
          <a:prstGeom prst="rect">
            <a:avLst/>
          </a:prstGeom>
          <a:noFill/>
        </p:spPr>
        <p:txBody>
          <a:bodyPr wrap="none" rtlCol="0">
            <a:spAutoFit/>
          </a:bodyPr>
          <a:lstStyle/>
          <a:p>
            <a:pPr algn="ctr"/>
            <a:r>
              <a:rPr lang="en-US" sz="2000" dirty="0">
                <a:solidFill>
                  <a:srgbClr val="2C7C9F"/>
                </a:solidFill>
                <a:latin typeface="Noto Sans" panose="020B0502040504020204" pitchFamily="34" charset="0"/>
                <a:cs typeface="Gill Sans"/>
              </a:rPr>
              <a:t>EMPLEO</a:t>
            </a:r>
          </a:p>
        </p:txBody>
      </p:sp>
      <p:sp>
        <p:nvSpPr>
          <p:cNvPr id="42" name="TextBox 41"/>
          <p:cNvSpPr txBox="1"/>
          <p:nvPr/>
        </p:nvSpPr>
        <p:spPr>
          <a:xfrm>
            <a:off x="7126241" y="932654"/>
            <a:ext cx="3145413" cy="4093428"/>
          </a:xfrm>
          <a:prstGeom prst="rect">
            <a:avLst/>
          </a:prstGeom>
          <a:noFill/>
        </p:spPr>
        <p:txBody>
          <a:bodyPr wrap="none" rtlCol="0">
            <a:spAutoFit/>
          </a:bodyPr>
          <a:lstStyle/>
          <a:p>
            <a:r>
              <a:rPr lang="en-US" sz="2000" dirty="0">
                <a:solidFill>
                  <a:srgbClr val="2C7C9F"/>
                </a:solidFill>
                <a:latin typeface="Noto Sans" panose="020B0502040504020204" pitchFamily="34" charset="0"/>
                <a:cs typeface="Gill Sans"/>
              </a:rPr>
              <a:t>OBRAS</a:t>
            </a:r>
          </a:p>
          <a:p>
            <a:pPr marL="380990" indent="-380990">
              <a:buFont typeface="Arial"/>
              <a:buChar char="•"/>
            </a:pPr>
            <a:r>
              <a:rPr lang="en-US" sz="2000" dirty="0" err="1">
                <a:solidFill>
                  <a:srgbClr val="2C7C9F"/>
                </a:solidFill>
                <a:latin typeface="Noto Sans" panose="020B0502040504020204" pitchFamily="34" charset="0"/>
                <a:cs typeface="Gill Sans Light"/>
              </a:rPr>
              <a:t>libros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a:solidFill>
                  <a:srgbClr val="2C7C9F"/>
                </a:solidFill>
                <a:latin typeface="Noto Sans" panose="020B0502040504020204" pitchFamily="34" charset="0"/>
                <a:cs typeface="Gill Sans Light"/>
              </a:rPr>
              <a:t>performances </a:t>
            </a:r>
            <a:r>
              <a:rPr lang="en-US" sz="2000" dirty="0" err="1">
                <a:solidFill>
                  <a:srgbClr val="2C7C9F"/>
                </a:solidFill>
                <a:latin typeface="Noto Sans" panose="020B0502040504020204" pitchFamily="34" charset="0"/>
                <a:cs typeface="Gill Sans Light"/>
              </a:rPr>
              <a:t>artísticas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conjunto</a:t>
            </a:r>
            <a:r>
              <a:rPr lang="en-US" sz="2000" dirty="0">
                <a:solidFill>
                  <a:srgbClr val="2C7C9F"/>
                </a:solidFill>
                <a:latin typeface="Noto Sans" panose="020B0502040504020204" pitchFamily="34" charset="0"/>
                <a:cs typeface="Gill Sans Light"/>
              </a:rPr>
              <a:t> de </a:t>
            </a:r>
            <a:r>
              <a:rPr lang="en-US" sz="2000" dirty="0" err="1">
                <a:solidFill>
                  <a:srgbClr val="2C7C9F"/>
                </a:solidFill>
                <a:latin typeface="Noto Sans" panose="020B0502040504020204" pitchFamily="34" charset="0"/>
                <a:cs typeface="Gill Sans Light"/>
              </a:rPr>
              <a:t>datos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disertaciones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inventos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artículos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conferencias</a:t>
            </a:r>
            <a:r>
              <a:rPr lang="en-US" sz="2000" dirty="0">
                <a:solidFill>
                  <a:srgbClr val="2C7C9F"/>
                </a:solidFill>
                <a:latin typeface="Noto Sans" panose="020B0502040504020204" pitchFamily="34" charset="0"/>
                <a:cs typeface="Gill Sans Light"/>
              </a:rPr>
              <a:t>/</a:t>
            </a:r>
            <a:r>
              <a:rPr lang="en-US" sz="2000" dirty="0" err="1">
                <a:solidFill>
                  <a:srgbClr val="2C7C9F"/>
                </a:solidFill>
                <a:latin typeface="Noto Sans" panose="020B0502040504020204" pitchFamily="34" charset="0"/>
                <a:cs typeface="Gill Sans Light"/>
              </a:rPr>
              <a:t>discursos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manuales</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err="1">
                <a:solidFill>
                  <a:srgbClr val="2C7C9F"/>
                </a:solidFill>
                <a:latin typeface="Noto Sans" panose="020B0502040504020204" pitchFamily="34" charset="0"/>
                <a:cs typeface="Gill Sans Light"/>
              </a:rPr>
              <a:t>técnicas</a:t>
            </a:r>
            <a:r>
              <a:rPr lang="en-US" sz="2000" dirty="0">
                <a:solidFill>
                  <a:srgbClr val="2C7C9F"/>
                </a:solidFill>
                <a:latin typeface="Noto Sans" panose="020B0502040504020204" pitchFamily="34" charset="0"/>
                <a:cs typeface="Gill Sans Light"/>
              </a:rPr>
              <a:t> de </a:t>
            </a:r>
            <a:r>
              <a:rPr lang="en-US" sz="2000" dirty="0" err="1">
                <a:solidFill>
                  <a:srgbClr val="2C7C9F"/>
                </a:solidFill>
                <a:latin typeface="Noto Sans" panose="020B0502040504020204" pitchFamily="34" charset="0"/>
                <a:cs typeface="Gill Sans Light"/>
              </a:rPr>
              <a:t>investigación</a:t>
            </a:r>
            <a:endParaRPr lang="en-US" sz="2000" dirty="0">
              <a:solidFill>
                <a:srgbClr val="2C7C9F"/>
              </a:solidFill>
              <a:latin typeface="Noto Sans" panose="020B0502040504020204" pitchFamily="34" charset="0"/>
              <a:cs typeface="Gill Sans Light"/>
            </a:endParaRPr>
          </a:p>
          <a:p>
            <a:pPr marL="380990" indent="-380990">
              <a:buFont typeface="Arial"/>
              <a:buChar char="•"/>
            </a:pPr>
            <a:r>
              <a:rPr lang="en-US" sz="2000" dirty="0">
                <a:solidFill>
                  <a:srgbClr val="2C7C9F"/>
                </a:solidFill>
                <a:latin typeface="Noto Sans" panose="020B0502040504020204" pitchFamily="34" charset="0"/>
                <a:cs typeface="Gill Sans Light"/>
              </a:rPr>
              <a:t>software</a:t>
            </a:r>
          </a:p>
          <a:p>
            <a:pPr marL="380990" indent="-380990">
              <a:buFont typeface="Arial"/>
              <a:buChar char="•"/>
            </a:pPr>
            <a:r>
              <a:rPr lang="en-US" sz="2000" dirty="0" err="1">
                <a:solidFill>
                  <a:srgbClr val="2C7C9F"/>
                </a:solidFill>
                <a:latin typeface="Noto Sans" panose="020B0502040504020204" pitchFamily="34" charset="0"/>
                <a:cs typeface="Gill Sans Light"/>
              </a:rPr>
              <a:t>páginas</a:t>
            </a:r>
            <a:r>
              <a:rPr lang="en-US" sz="2000" dirty="0">
                <a:solidFill>
                  <a:srgbClr val="2C7C9F"/>
                </a:solidFill>
                <a:latin typeface="Noto Sans" panose="020B0502040504020204" pitchFamily="34" charset="0"/>
                <a:cs typeface="Gill Sans Light"/>
              </a:rPr>
              <a:t> web</a:t>
            </a:r>
          </a:p>
          <a:p>
            <a:pPr marL="380990" indent="-380990">
              <a:buFont typeface="Arial"/>
              <a:buChar char="•"/>
            </a:pPr>
            <a:r>
              <a:rPr lang="en-US" sz="2000" dirty="0">
                <a:solidFill>
                  <a:srgbClr val="2C7C9F"/>
                </a:solidFill>
                <a:latin typeface="Noto Sans" panose="020B0502040504020204" pitchFamily="34" charset="0"/>
                <a:cs typeface="Gill Sans Light"/>
              </a:rPr>
              <a:t>etc.</a:t>
            </a:r>
          </a:p>
        </p:txBody>
      </p:sp>
      <p:sp>
        <p:nvSpPr>
          <p:cNvPr id="43" name="TextBox 42"/>
          <p:cNvSpPr txBox="1"/>
          <p:nvPr/>
        </p:nvSpPr>
        <p:spPr>
          <a:xfrm>
            <a:off x="3470598" y="5631637"/>
            <a:ext cx="1450782" cy="400110"/>
          </a:xfrm>
          <a:prstGeom prst="rect">
            <a:avLst/>
          </a:prstGeom>
          <a:noFill/>
        </p:spPr>
        <p:txBody>
          <a:bodyPr wrap="none" rtlCol="0">
            <a:spAutoFit/>
          </a:bodyPr>
          <a:lstStyle/>
          <a:p>
            <a:pPr algn="ctr"/>
            <a:r>
              <a:rPr lang="en-US" sz="2000" dirty="0">
                <a:solidFill>
                  <a:srgbClr val="2C7C9F"/>
                </a:solidFill>
                <a:latin typeface="Noto Sans" panose="020B0502040504020204" pitchFamily="34" charset="0"/>
                <a:cs typeface="Gill Sans"/>
              </a:rPr>
              <a:t>EDUCACIÓN</a:t>
            </a:r>
          </a:p>
        </p:txBody>
      </p:sp>
      <p:cxnSp>
        <p:nvCxnSpPr>
          <p:cNvPr id="44" name="Curved Connector 43"/>
          <p:cNvCxnSpPr>
            <a:stCxn id="36" idx="1"/>
            <a:endCxn id="46" idx="2"/>
          </p:cNvCxnSpPr>
          <p:nvPr/>
        </p:nvCxnSpPr>
        <p:spPr>
          <a:xfrm rot="16200000" flipV="1">
            <a:off x="3560966" y="2052474"/>
            <a:ext cx="210710" cy="1513577"/>
          </a:xfrm>
          <a:prstGeom prst="curvedConnector5">
            <a:avLst>
              <a:gd name="adj1" fmla="val 108490"/>
              <a:gd name="adj2" fmla="val 16518"/>
              <a:gd name="adj3" fmla="val -8490"/>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919730" y="4026906"/>
            <a:ext cx="1592103" cy="400110"/>
          </a:xfrm>
          <a:prstGeom prst="rect">
            <a:avLst/>
          </a:prstGeom>
          <a:noFill/>
        </p:spPr>
        <p:txBody>
          <a:bodyPr wrap="none" rtlCol="0">
            <a:spAutoFit/>
          </a:bodyPr>
          <a:lstStyle/>
          <a:p>
            <a:pPr algn="ctr"/>
            <a:r>
              <a:rPr lang="en-US" sz="2000" dirty="0">
                <a:solidFill>
                  <a:srgbClr val="2C7C9F"/>
                </a:solidFill>
                <a:latin typeface="Noto Sans" panose="020B0502040504020204" pitchFamily="34" charset="0"/>
                <a:cs typeface="Gill Sans"/>
              </a:rPr>
              <a:t>PEER REVIEW</a:t>
            </a:r>
          </a:p>
        </p:txBody>
      </p:sp>
      <p:sp>
        <p:nvSpPr>
          <p:cNvPr id="46" name="TextBox 45"/>
          <p:cNvSpPr txBox="1"/>
          <p:nvPr/>
        </p:nvSpPr>
        <p:spPr>
          <a:xfrm>
            <a:off x="1668859" y="2303797"/>
            <a:ext cx="2481347" cy="400110"/>
          </a:xfrm>
          <a:prstGeom prst="rect">
            <a:avLst/>
          </a:prstGeom>
          <a:noFill/>
        </p:spPr>
        <p:txBody>
          <a:bodyPr wrap="square" rtlCol="0">
            <a:spAutoFit/>
          </a:bodyPr>
          <a:lstStyle/>
          <a:p>
            <a:pPr algn="ctr"/>
            <a:r>
              <a:rPr lang="en-US" sz="2000" dirty="0">
                <a:solidFill>
                  <a:srgbClr val="2C7C9F"/>
                </a:solidFill>
                <a:latin typeface="Noto Sans" panose="020B0502040504020204" pitchFamily="34" charset="0"/>
                <a:cs typeface="Gill Sans"/>
              </a:rPr>
              <a:t>FINANCIAMIENTO</a:t>
            </a:r>
          </a:p>
        </p:txBody>
      </p:sp>
      <p:sp>
        <p:nvSpPr>
          <p:cNvPr id="47" name="TextBox 46"/>
          <p:cNvSpPr txBox="1"/>
          <p:nvPr/>
        </p:nvSpPr>
        <p:spPr>
          <a:xfrm>
            <a:off x="1395799" y="1085874"/>
            <a:ext cx="6054623" cy="707886"/>
          </a:xfrm>
          <a:prstGeom prst="rect">
            <a:avLst/>
          </a:prstGeom>
          <a:noFill/>
        </p:spPr>
        <p:txBody>
          <a:bodyPr wrap="square" rtlCol="0">
            <a:spAutoFit/>
          </a:bodyPr>
          <a:lstStyle/>
          <a:p>
            <a:pPr algn="ctr"/>
            <a:r>
              <a:rPr lang="en-US" sz="2000" dirty="0">
                <a:solidFill>
                  <a:srgbClr val="2C7C9F"/>
                </a:solidFill>
                <a:latin typeface="Noto Sans" panose="020B0502040504020204" pitchFamily="34" charset="0"/>
                <a:cs typeface="Gill Sans"/>
              </a:rPr>
              <a:t>OTROS IDENTIFICADORES </a:t>
            </a:r>
          </a:p>
          <a:p>
            <a:pPr algn="ctr"/>
            <a:r>
              <a:rPr lang="en-US" sz="2000" dirty="0">
                <a:solidFill>
                  <a:srgbClr val="2C7C9F"/>
                </a:solidFill>
                <a:latin typeface="Noto Sans" panose="020B0502040504020204" pitchFamily="34" charset="0"/>
                <a:cs typeface="Gill Sans"/>
              </a:rPr>
              <a:t>PERSONALES</a:t>
            </a:r>
          </a:p>
        </p:txBody>
      </p:sp>
      <p:cxnSp>
        <p:nvCxnSpPr>
          <p:cNvPr id="48" name="Curved Connector 47"/>
          <p:cNvCxnSpPr/>
          <p:nvPr/>
        </p:nvCxnSpPr>
        <p:spPr>
          <a:xfrm rot="16200000" flipH="1">
            <a:off x="4121149" y="1838829"/>
            <a:ext cx="674439" cy="969692"/>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62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dirty="0">
                <a:latin typeface="Open Sans"/>
                <a:cs typeface="Open Sans"/>
              </a:rPr>
              <a:t>El </a:t>
            </a:r>
            <a:r>
              <a:rPr kumimoji="1" lang="en-US" altLang="ja-JP" dirty="0" err="1">
                <a:latin typeface="Open Sans"/>
                <a:cs typeface="Open Sans"/>
              </a:rPr>
              <a:t>registro</a:t>
            </a:r>
            <a:r>
              <a:rPr kumimoji="1" lang="en-US" altLang="ja-JP" dirty="0">
                <a:latin typeface="Open Sans"/>
                <a:cs typeface="Open Sans"/>
              </a:rPr>
              <a:t> ORCID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25</a:t>
            </a:fld>
            <a:endParaRPr lang="fr-FR"/>
          </a:p>
        </p:txBody>
      </p:sp>
      <p:sp>
        <p:nvSpPr>
          <p:cNvPr id="4" name="Espaço Reservado para Texto 3">
            <a:extLst>
              <a:ext uri="{FF2B5EF4-FFF2-40B4-BE49-F238E27FC236}">
                <a16:creationId xmlns:a16="http://schemas.microsoft.com/office/drawing/2014/main" xmlns=""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948276889"/>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822980" y="677732"/>
            <a:ext cx="2113500" cy="4870565"/>
          </a:xfrm>
          <a:prstGeom prst="rect">
            <a:avLst/>
          </a:prstGeom>
          <a:noFill/>
        </p:spPr>
        <p:txBody>
          <a:bodyPr wrap="square" rtlCol="0">
            <a:spAutoFit/>
          </a:bodyPr>
          <a:lstStyle/>
          <a:p>
            <a:r>
              <a:rPr lang="en-US" dirty="0">
                <a:solidFill>
                  <a:schemeClr val="accent5"/>
                </a:solidFill>
                <a:latin typeface="Wingdings"/>
                <a:ea typeface="Wingdings"/>
                <a:cs typeface="Wingdings"/>
                <a:sym typeface="Wingdings"/>
              </a:rPr>
              <a:t> </a:t>
            </a:r>
            <a:r>
              <a:rPr lang="es-ES" dirty="0">
                <a:ln>
                  <a:solidFill>
                    <a:schemeClr val="tx2">
                      <a:lumMod val="50000"/>
                      <a:lumOff val="50000"/>
                    </a:schemeClr>
                  </a:solidFill>
                </a:ln>
                <a:solidFill>
                  <a:srgbClr val="9FC6F0"/>
                </a:solidFill>
              </a:rPr>
              <a:t>Biografía</a:t>
            </a:r>
          </a:p>
          <a:p>
            <a:endParaRPr lang="es-ES" dirty="0">
              <a:ln>
                <a:solidFill>
                  <a:schemeClr val="tx2">
                    <a:lumMod val="50000"/>
                    <a:lumOff val="50000"/>
                  </a:schemeClr>
                </a:solidFill>
              </a:ln>
              <a:solidFill>
                <a:srgbClr val="9FC6F0"/>
              </a:solidFill>
            </a:endParaRPr>
          </a:p>
          <a:p>
            <a:r>
              <a:rPr lang="en-US" dirty="0">
                <a:solidFill>
                  <a:schemeClr val="accent5"/>
                </a:solidFill>
                <a:latin typeface="Wingdings"/>
                <a:ea typeface="Wingdings"/>
                <a:cs typeface="Wingdings"/>
                <a:sym typeface="Wingdings"/>
              </a:rPr>
              <a:t> </a:t>
            </a:r>
            <a:r>
              <a:rPr lang="es-ES" dirty="0">
                <a:ln>
                  <a:solidFill>
                    <a:schemeClr val="tx2">
                      <a:lumMod val="50000"/>
                      <a:lumOff val="50000"/>
                    </a:schemeClr>
                  </a:solidFill>
                </a:ln>
                <a:solidFill>
                  <a:srgbClr val="9FC6F0"/>
                </a:solidFill>
              </a:rPr>
              <a:t>Educación</a:t>
            </a:r>
          </a:p>
          <a:p>
            <a:endParaRPr lang="es-ES" dirty="0">
              <a:ln>
                <a:solidFill>
                  <a:schemeClr val="tx2">
                    <a:lumMod val="50000"/>
                    <a:lumOff val="50000"/>
                  </a:schemeClr>
                </a:solidFill>
              </a:ln>
              <a:solidFill>
                <a:srgbClr val="9FC6F0"/>
              </a:solidFill>
            </a:endParaRPr>
          </a:p>
          <a:p>
            <a:endParaRPr lang="es-ES" dirty="0">
              <a:ln>
                <a:solidFill>
                  <a:schemeClr val="tx2">
                    <a:lumMod val="50000"/>
                    <a:lumOff val="50000"/>
                  </a:schemeClr>
                </a:solidFill>
              </a:ln>
              <a:solidFill>
                <a:srgbClr val="9FC6F0"/>
              </a:solidFill>
            </a:endParaRPr>
          </a:p>
          <a:p>
            <a:endParaRPr lang="es-ES" dirty="0">
              <a:ln>
                <a:solidFill>
                  <a:schemeClr val="tx2">
                    <a:lumMod val="50000"/>
                    <a:lumOff val="50000"/>
                  </a:schemeClr>
                </a:solidFill>
              </a:ln>
              <a:solidFill>
                <a:srgbClr val="9FC6F0"/>
              </a:solidFill>
            </a:endParaRPr>
          </a:p>
          <a:p>
            <a:endParaRPr lang="es-ES" sz="1100" dirty="0">
              <a:ln>
                <a:solidFill>
                  <a:schemeClr val="tx2">
                    <a:lumMod val="50000"/>
                    <a:lumOff val="50000"/>
                  </a:schemeClr>
                </a:solidFill>
              </a:ln>
              <a:solidFill>
                <a:srgbClr val="9FC6F0"/>
              </a:solidFill>
            </a:endParaRPr>
          </a:p>
          <a:p>
            <a:endParaRPr lang="es-ES" sz="700" dirty="0">
              <a:ln>
                <a:solidFill>
                  <a:schemeClr val="tx2">
                    <a:lumMod val="50000"/>
                    <a:lumOff val="50000"/>
                  </a:schemeClr>
                </a:solidFill>
              </a:ln>
              <a:solidFill>
                <a:srgbClr val="9FC6F0"/>
              </a:solidFill>
            </a:endParaRPr>
          </a:p>
          <a:p>
            <a:r>
              <a:rPr lang="en-US" dirty="0">
                <a:solidFill>
                  <a:schemeClr val="accent5"/>
                </a:solidFill>
                <a:latin typeface="Wingdings"/>
                <a:ea typeface="Wingdings"/>
                <a:cs typeface="Wingdings"/>
                <a:sym typeface="Wingdings"/>
              </a:rPr>
              <a:t></a:t>
            </a:r>
            <a:r>
              <a:rPr lang="es-ES" dirty="0">
                <a:ln>
                  <a:solidFill>
                    <a:schemeClr val="tx2">
                      <a:lumMod val="50000"/>
                      <a:lumOff val="50000"/>
                    </a:schemeClr>
                  </a:solidFill>
                </a:ln>
                <a:solidFill>
                  <a:srgbClr val="9FC6F0"/>
                </a:solidFill>
              </a:rPr>
              <a:t> Empleo</a:t>
            </a:r>
          </a:p>
          <a:p>
            <a:endParaRPr lang="es-ES" dirty="0">
              <a:ln>
                <a:solidFill>
                  <a:schemeClr val="tx2">
                    <a:lumMod val="50000"/>
                    <a:lumOff val="50000"/>
                  </a:schemeClr>
                </a:solidFill>
              </a:ln>
              <a:solidFill>
                <a:srgbClr val="9FC6F0"/>
              </a:solidFill>
            </a:endParaRPr>
          </a:p>
          <a:p>
            <a:endParaRPr lang="es-ES" dirty="0">
              <a:ln>
                <a:solidFill>
                  <a:schemeClr val="tx2">
                    <a:lumMod val="50000"/>
                    <a:lumOff val="50000"/>
                  </a:schemeClr>
                </a:solidFill>
              </a:ln>
              <a:solidFill>
                <a:srgbClr val="9FC6F0"/>
              </a:solidFill>
            </a:endParaRPr>
          </a:p>
          <a:p>
            <a:r>
              <a:rPr lang="es-ES" dirty="0">
                <a:ln>
                  <a:solidFill>
                    <a:schemeClr val="tx2">
                      <a:lumMod val="50000"/>
                      <a:lumOff val="50000"/>
                    </a:schemeClr>
                  </a:solidFill>
                </a:ln>
                <a:solidFill>
                  <a:srgbClr val="9FC6F0"/>
                </a:solidFill>
              </a:rPr>
              <a:t> </a:t>
            </a:r>
          </a:p>
          <a:p>
            <a:endParaRPr lang="es-ES" sz="1050" dirty="0">
              <a:ln>
                <a:solidFill>
                  <a:schemeClr val="tx2">
                    <a:lumMod val="50000"/>
                    <a:lumOff val="50000"/>
                  </a:schemeClr>
                </a:solidFill>
              </a:ln>
              <a:solidFill>
                <a:srgbClr val="9FC6F0"/>
              </a:solidFill>
            </a:endParaRPr>
          </a:p>
          <a:p>
            <a:r>
              <a:rPr lang="en-US" dirty="0">
                <a:solidFill>
                  <a:schemeClr val="accent5"/>
                </a:solidFill>
                <a:latin typeface="Wingdings"/>
                <a:ea typeface="Wingdings"/>
                <a:cs typeface="Wingdings"/>
                <a:sym typeface="Wingdings"/>
              </a:rPr>
              <a:t></a:t>
            </a:r>
            <a:r>
              <a:rPr lang="es-ES" dirty="0">
                <a:ln>
                  <a:solidFill>
                    <a:schemeClr val="tx2">
                      <a:lumMod val="50000"/>
                      <a:lumOff val="50000"/>
                    </a:schemeClr>
                  </a:solidFill>
                </a:ln>
                <a:solidFill>
                  <a:srgbClr val="9FC6F0"/>
                </a:solidFill>
              </a:rPr>
              <a:t>Financiamiento</a:t>
            </a:r>
          </a:p>
          <a:p>
            <a:endParaRPr lang="es-ES" dirty="0">
              <a:ln>
                <a:solidFill>
                  <a:schemeClr val="tx2">
                    <a:lumMod val="50000"/>
                    <a:lumOff val="50000"/>
                  </a:schemeClr>
                </a:solidFill>
              </a:ln>
              <a:solidFill>
                <a:srgbClr val="9FC6F0"/>
              </a:solidFill>
            </a:endParaRPr>
          </a:p>
          <a:p>
            <a:endParaRPr lang="es-ES" dirty="0">
              <a:ln>
                <a:solidFill>
                  <a:schemeClr val="tx2">
                    <a:lumMod val="50000"/>
                    <a:lumOff val="50000"/>
                  </a:schemeClr>
                </a:solidFill>
              </a:ln>
              <a:solidFill>
                <a:srgbClr val="9FC6F0"/>
              </a:solidFill>
            </a:endParaRPr>
          </a:p>
          <a:p>
            <a:endParaRPr lang="es-ES" sz="1600" dirty="0">
              <a:ln>
                <a:solidFill>
                  <a:schemeClr val="tx2">
                    <a:lumMod val="50000"/>
                    <a:lumOff val="50000"/>
                  </a:schemeClr>
                </a:solidFill>
              </a:ln>
              <a:solidFill>
                <a:srgbClr val="9FC6F0"/>
              </a:solidFill>
            </a:endParaRPr>
          </a:p>
          <a:p>
            <a:endParaRPr lang="es-ES" sz="1400" dirty="0">
              <a:ln>
                <a:solidFill>
                  <a:schemeClr val="tx2">
                    <a:lumMod val="50000"/>
                    <a:lumOff val="50000"/>
                  </a:schemeClr>
                </a:solidFill>
              </a:ln>
              <a:solidFill>
                <a:srgbClr val="9FC6F0"/>
              </a:solidFill>
            </a:endParaRPr>
          </a:p>
          <a:p>
            <a:r>
              <a:rPr lang="en-US" dirty="0">
                <a:solidFill>
                  <a:schemeClr val="accent5"/>
                </a:solidFill>
                <a:latin typeface="Wingdings"/>
                <a:ea typeface="Wingdings"/>
                <a:cs typeface="Wingdings"/>
                <a:sym typeface="Wingdings"/>
              </a:rPr>
              <a:t> </a:t>
            </a:r>
            <a:r>
              <a:rPr lang="es-ES" dirty="0">
                <a:ln>
                  <a:solidFill>
                    <a:schemeClr val="tx2">
                      <a:lumMod val="50000"/>
                      <a:lumOff val="50000"/>
                    </a:schemeClr>
                  </a:solidFill>
                </a:ln>
                <a:solidFill>
                  <a:srgbClr val="9FC6F0"/>
                </a:solidFill>
              </a:rPr>
              <a:t>Obras</a:t>
            </a:r>
          </a:p>
        </p:txBody>
      </p:sp>
      <p:pic>
        <p:nvPicPr>
          <p:cNvPr id="3" name="Imagen 2"/>
          <p:cNvPicPr>
            <a:picLocks noChangeAspect="1"/>
          </p:cNvPicPr>
          <p:nvPr/>
        </p:nvPicPr>
        <p:blipFill>
          <a:blip r:embed="rId2"/>
          <a:stretch>
            <a:fillRect/>
          </a:stretch>
        </p:blipFill>
        <p:spPr>
          <a:xfrm>
            <a:off x="1864108" y="701042"/>
            <a:ext cx="5815742" cy="5059680"/>
          </a:xfrm>
          <a:prstGeom prst="rect">
            <a:avLst/>
          </a:prstGeom>
        </p:spPr>
      </p:pic>
      <p:sp>
        <p:nvSpPr>
          <p:cNvPr id="4" name="Title 1"/>
          <p:cNvSpPr txBox="1">
            <a:spLocks/>
          </p:cNvSpPr>
          <p:nvPr/>
        </p:nvSpPr>
        <p:spPr bwMode="auto">
          <a:xfrm>
            <a:off x="3572020" y="2"/>
            <a:ext cx="6988600" cy="58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200" dirty="0" err="1">
                <a:solidFill>
                  <a:srgbClr val="7EB606"/>
                </a:solidFill>
              </a:rPr>
              <a:t>Estructura</a:t>
            </a:r>
            <a:r>
              <a:rPr lang="en-US" sz="3200" dirty="0">
                <a:solidFill>
                  <a:srgbClr val="7EB606"/>
                </a:solidFill>
              </a:rPr>
              <a:t> del </a:t>
            </a:r>
            <a:r>
              <a:rPr lang="en-US" sz="3200" dirty="0" err="1">
                <a:solidFill>
                  <a:srgbClr val="7EB606"/>
                </a:solidFill>
              </a:rPr>
              <a:t>Registro</a:t>
            </a:r>
            <a:endParaRPr lang="en-US" sz="3200" dirty="0">
              <a:solidFill>
                <a:srgbClr val="7EB606"/>
              </a:solidFill>
            </a:endParaRPr>
          </a:p>
        </p:txBody>
      </p:sp>
    </p:spTree>
    <p:extLst>
      <p:ext uri="{BB962C8B-B14F-4D97-AF65-F5344CB8AC3E}">
        <p14:creationId xmlns:p14="http://schemas.microsoft.com/office/powerpoint/2010/main" val="1212909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84890" y="2387141"/>
            <a:ext cx="3277120" cy="2293984"/>
          </a:xfrm>
          <a:prstGeom prst="rect">
            <a:avLst/>
          </a:prstGeom>
        </p:spPr>
      </p:pic>
      <p:sp>
        <p:nvSpPr>
          <p:cNvPr id="3" name="CuadroTexto 2"/>
          <p:cNvSpPr txBox="1"/>
          <p:nvPr/>
        </p:nvSpPr>
        <p:spPr>
          <a:xfrm>
            <a:off x="1775400" y="901160"/>
            <a:ext cx="5904820" cy="707886"/>
          </a:xfrm>
          <a:prstGeom prst="rect">
            <a:avLst/>
          </a:prstGeom>
          <a:noFill/>
        </p:spPr>
        <p:txBody>
          <a:bodyPr wrap="square" rtlCol="0">
            <a:spAutoFit/>
          </a:bodyPr>
          <a:lstStyle/>
          <a:p>
            <a:r>
              <a:rPr lang="es-ES_tradnl" sz="2000" dirty="0">
                <a:solidFill>
                  <a:schemeClr val="bg1"/>
                </a:solidFill>
              </a:rPr>
              <a:t>Los usuarios pueden cambiar la privacidad en la Configuración de su Cuenta en cualquier momento</a:t>
            </a:r>
            <a:endParaRPr lang="en-US" sz="2000" dirty="0">
              <a:solidFill>
                <a:schemeClr val="bg1"/>
              </a:solidFill>
            </a:endParaRPr>
          </a:p>
        </p:txBody>
      </p:sp>
      <p:sp>
        <p:nvSpPr>
          <p:cNvPr id="4" name="Rectangle 3"/>
          <p:cNvSpPr/>
          <p:nvPr/>
        </p:nvSpPr>
        <p:spPr>
          <a:xfrm>
            <a:off x="6917250" y="1770985"/>
            <a:ext cx="1145418" cy="400110"/>
          </a:xfrm>
          <a:prstGeom prst="rect">
            <a:avLst/>
          </a:prstGeom>
          <a:noFill/>
        </p:spPr>
        <p:txBody>
          <a:bodyPr wrap="square" lIns="91440" tIns="45720" rIns="91440" bIns="45720">
            <a:spAutoFit/>
          </a:bodyPr>
          <a:lstStyle/>
          <a:p>
            <a:r>
              <a:rPr lang="en-US" sz="2000" b="1" cap="all" dirty="0" err="1">
                <a:ln w="9000" cmpd="sng">
                  <a:solidFill>
                    <a:srgbClr val="008000"/>
                  </a:solidFill>
                  <a:prstDash val="solid"/>
                </a:ln>
                <a:solidFill>
                  <a:srgbClr val="008000"/>
                </a:solidFill>
                <a:effectLst>
                  <a:reflection blurRad="12700" stA="28000" endPos="45000" dist="1000" dir="5400000" sy="-100000" algn="bl" rotWithShape="0"/>
                </a:effectLst>
              </a:rPr>
              <a:t>PÚblicO</a:t>
            </a:r>
            <a:endParaRPr lang="en-US" sz="2000" b="1" cap="all" dirty="0">
              <a:ln w="9000" cmpd="sng">
                <a:solidFill>
                  <a:srgbClr val="008000"/>
                </a:solidFill>
                <a:prstDash val="solid"/>
              </a:ln>
              <a:solidFill>
                <a:srgbClr val="008000"/>
              </a:solidFill>
              <a:effectLst>
                <a:reflection blurRad="12700" stA="28000" endPos="45000" dist="1000" dir="5400000" sy="-100000" algn="bl" rotWithShape="0"/>
              </a:effectLst>
            </a:endParaRPr>
          </a:p>
        </p:txBody>
      </p:sp>
      <p:sp>
        <p:nvSpPr>
          <p:cNvPr id="5" name="TextBox 19"/>
          <p:cNvSpPr txBox="1"/>
          <p:nvPr/>
        </p:nvSpPr>
        <p:spPr>
          <a:xfrm>
            <a:off x="7139949" y="2079489"/>
            <a:ext cx="2464291" cy="338554"/>
          </a:xfrm>
          <a:prstGeom prst="rect">
            <a:avLst/>
          </a:prstGeom>
          <a:noFill/>
        </p:spPr>
        <p:txBody>
          <a:bodyPr wrap="square" rtlCol="0">
            <a:spAutoFit/>
          </a:bodyPr>
          <a:lstStyle/>
          <a:p>
            <a:r>
              <a:rPr lang="es-ES" sz="1600" dirty="0">
                <a:solidFill>
                  <a:schemeClr val="bg1"/>
                </a:solidFill>
              </a:rPr>
              <a:t>Lo puede ver quien quiera</a:t>
            </a:r>
            <a:endParaRPr lang="en-US" sz="1600" dirty="0">
              <a:solidFill>
                <a:schemeClr val="bg1"/>
              </a:solidFill>
            </a:endParaRPr>
          </a:p>
        </p:txBody>
      </p:sp>
      <p:pic>
        <p:nvPicPr>
          <p:cNvPr id="6" name="Picture 7"/>
          <p:cNvPicPr>
            <a:picLocks noChangeAspect="1"/>
          </p:cNvPicPr>
          <p:nvPr/>
        </p:nvPicPr>
        <p:blipFill>
          <a:blip r:embed="rId3"/>
          <a:stretch>
            <a:fillRect/>
          </a:stretch>
        </p:blipFill>
        <p:spPr>
          <a:xfrm>
            <a:off x="8062669" y="1783743"/>
            <a:ext cx="924109" cy="311086"/>
          </a:xfrm>
          <a:prstGeom prst="rect">
            <a:avLst/>
          </a:prstGeom>
        </p:spPr>
      </p:pic>
      <p:sp>
        <p:nvSpPr>
          <p:cNvPr id="7" name="Rectangle 5"/>
          <p:cNvSpPr/>
          <p:nvPr/>
        </p:nvSpPr>
        <p:spPr>
          <a:xfrm>
            <a:off x="6988590" y="4500164"/>
            <a:ext cx="1259481" cy="400110"/>
          </a:xfrm>
          <a:prstGeom prst="rect">
            <a:avLst/>
          </a:prstGeom>
          <a:noFill/>
        </p:spPr>
        <p:txBody>
          <a:bodyPr wrap="square" lIns="91440" tIns="45720" rIns="91440" bIns="45720">
            <a:spAutoFit/>
          </a:bodyPr>
          <a:lstStyle/>
          <a:p>
            <a:r>
              <a:rPr lang="en-US" sz="2000" b="1" cap="all" dirty="0" err="1">
                <a:ln w="9000" cmpd="sng">
                  <a:solidFill>
                    <a:srgbClr val="FF0000"/>
                  </a:solidFill>
                  <a:prstDash val="solid"/>
                </a:ln>
                <a:solidFill>
                  <a:srgbClr val="FF0000"/>
                </a:solidFill>
                <a:effectLst>
                  <a:reflection blurRad="12700" stA="28000" endPos="45000" dist="1000" dir="5400000" sy="-100000" algn="bl" rotWithShape="0"/>
                </a:effectLst>
              </a:rPr>
              <a:t>privaDO</a:t>
            </a:r>
            <a:endParaRPr lang="en-US" sz="2000" b="1" cap="all" dirty="0">
              <a:ln w="9000" cmpd="sng">
                <a:solidFill>
                  <a:srgbClr val="FF0000"/>
                </a:solidFill>
                <a:prstDash val="solid"/>
              </a:ln>
              <a:solidFill>
                <a:srgbClr val="FF0000"/>
              </a:solidFill>
              <a:effectLst>
                <a:reflection blurRad="12700" stA="28000" endPos="45000" dist="1000" dir="5400000" sy="-100000" algn="bl" rotWithShape="0"/>
              </a:effectLst>
            </a:endParaRPr>
          </a:p>
        </p:txBody>
      </p:sp>
      <p:sp>
        <p:nvSpPr>
          <p:cNvPr id="8" name="TextBox 21"/>
          <p:cNvSpPr txBox="1"/>
          <p:nvPr/>
        </p:nvSpPr>
        <p:spPr>
          <a:xfrm>
            <a:off x="7067939" y="4959890"/>
            <a:ext cx="2464292" cy="584775"/>
          </a:xfrm>
          <a:prstGeom prst="rect">
            <a:avLst/>
          </a:prstGeom>
          <a:noFill/>
        </p:spPr>
        <p:txBody>
          <a:bodyPr wrap="square" rtlCol="0">
            <a:spAutoFit/>
          </a:bodyPr>
          <a:lstStyle/>
          <a:p>
            <a:pPr algn="ctr"/>
            <a:r>
              <a:rPr lang="es-ES" sz="1600" dirty="0">
                <a:solidFill>
                  <a:srgbClr val="FFFFFF"/>
                </a:solidFill>
              </a:rPr>
              <a:t>Sólo lo puede ver el usuario</a:t>
            </a:r>
            <a:endParaRPr lang="en-US" sz="1600" dirty="0">
              <a:solidFill>
                <a:srgbClr val="FFFFFF"/>
              </a:solidFill>
            </a:endParaRPr>
          </a:p>
        </p:txBody>
      </p:sp>
      <p:pic>
        <p:nvPicPr>
          <p:cNvPr id="9" name="Picture 8"/>
          <p:cNvPicPr>
            <a:picLocks noChangeAspect="1"/>
          </p:cNvPicPr>
          <p:nvPr/>
        </p:nvPicPr>
        <p:blipFill>
          <a:blip r:embed="rId4"/>
          <a:stretch>
            <a:fillRect/>
          </a:stretch>
        </p:blipFill>
        <p:spPr>
          <a:xfrm>
            <a:off x="8248071" y="4584768"/>
            <a:ext cx="924109" cy="314197"/>
          </a:xfrm>
          <a:prstGeom prst="rect">
            <a:avLst/>
          </a:prstGeom>
        </p:spPr>
      </p:pic>
      <p:sp>
        <p:nvSpPr>
          <p:cNvPr id="10" name="Rectangle 4"/>
          <p:cNvSpPr/>
          <p:nvPr/>
        </p:nvSpPr>
        <p:spPr>
          <a:xfrm>
            <a:off x="6926820" y="2966722"/>
            <a:ext cx="1321250" cy="400110"/>
          </a:xfrm>
          <a:prstGeom prst="rect">
            <a:avLst/>
          </a:prstGeom>
          <a:noFill/>
        </p:spPr>
        <p:txBody>
          <a:bodyPr wrap="square" lIns="91440" tIns="45720" rIns="91440" bIns="45720">
            <a:spAutoFit/>
          </a:bodyPr>
          <a:lstStyle/>
          <a:p>
            <a:r>
              <a:rPr lang="en-US" sz="2000" b="1" cap="all" dirty="0" err="1">
                <a:ln w="9000" cmpd="sng">
                  <a:solidFill>
                    <a:srgbClr val="008000"/>
                  </a:solidFill>
                  <a:prstDash val="solid"/>
                </a:ln>
                <a:solidFill>
                  <a:srgbClr val="FFFF00"/>
                </a:solidFill>
                <a:effectLst>
                  <a:reflection blurRad="12700" stA="28000" endPos="45000" dist="1000" dir="5400000" sy="-100000" algn="bl" rotWithShape="0"/>
                </a:effectLst>
              </a:rPr>
              <a:t>limiTADO</a:t>
            </a:r>
            <a:endParaRPr lang="en-US" sz="2000" b="1" cap="all" dirty="0">
              <a:ln w="9000" cmpd="sng">
                <a:solidFill>
                  <a:srgbClr val="008000"/>
                </a:solidFill>
                <a:prstDash val="solid"/>
              </a:ln>
              <a:solidFill>
                <a:srgbClr val="FFFF00"/>
              </a:solidFill>
              <a:effectLst>
                <a:reflection blurRad="12700" stA="28000" endPos="45000" dist="1000" dir="5400000" sy="-100000" algn="bl" rotWithShape="0"/>
              </a:effectLst>
            </a:endParaRPr>
          </a:p>
        </p:txBody>
      </p:sp>
      <p:sp>
        <p:nvSpPr>
          <p:cNvPr id="11" name="TextBox 20"/>
          <p:cNvSpPr txBox="1"/>
          <p:nvPr/>
        </p:nvSpPr>
        <p:spPr>
          <a:xfrm>
            <a:off x="6988590" y="3366833"/>
            <a:ext cx="2464291" cy="830997"/>
          </a:xfrm>
          <a:prstGeom prst="rect">
            <a:avLst/>
          </a:prstGeom>
          <a:noFill/>
        </p:spPr>
        <p:txBody>
          <a:bodyPr wrap="square" rtlCol="0">
            <a:spAutoFit/>
          </a:bodyPr>
          <a:lstStyle/>
          <a:p>
            <a:r>
              <a:rPr lang="es-ES" sz="1600" dirty="0">
                <a:solidFill>
                  <a:srgbClr val="FFFFFF"/>
                </a:solidFill>
              </a:rPr>
              <a:t>Lo puede ver la </a:t>
            </a:r>
            <a:r>
              <a:rPr lang="es-ES" sz="1600" dirty="0" err="1">
                <a:solidFill>
                  <a:srgbClr val="FFFFFF"/>
                </a:solidFill>
              </a:rPr>
              <a:t>Org</a:t>
            </a:r>
            <a:r>
              <a:rPr lang="es-ES" sz="1600" dirty="0">
                <a:solidFill>
                  <a:srgbClr val="FFFFFF"/>
                </a:solidFill>
              </a:rPr>
              <a:t>. de confianza a quien autoricen previamente</a:t>
            </a:r>
            <a:endParaRPr lang="en-US" sz="1600" dirty="0">
              <a:solidFill>
                <a:srgbClr val="FFFFFF"/>
              </a:solidFill>
            </a:endParaRPr>
          </a:p>
        </p:txBody>
      </p:sp>
      <p:pic>
        <p:nvPicPr>
          <p:cNvPr id="12" name="Picture 9"/>
          <p:cNvPicPr>
            <a:picLocks noChangeAspect="1"/>
          </p:cNvPicPr>
          <p:nvPr/>
        </p:nvPicPr>
        <p:blipFill>
          <a:blip r:embed="rId5"/>
          <a:stretch>
            <a:fillRect/>
          </a:stretch>
        </p:blipFill>
        <p:spPr>
          <a:xfrm>
            <a:off x="8320081" y="2973360"/>
            <a:ext cx="924109" cy="301936"/>
          </a:xfrm>
          <a:prstGeom prst="rect">
            <a:avLst/>
          </a:prstGeom>
        </p:spPr>
      </p:pic>
      <p:cxnSp>
        <p:nvCxnSpPr>
          <p:cNvPr id="13" name="Conector recto de flecha 12"/>
          <p:cNvCxnSpPr/>
          <p:nvPr/>
        </p:nvCxnSpPr>
        <p:spPr>
          <a:xfrm flipV="1">
            <a:off x="4013200" y="2132820"/>
            <a:ext cx="2802900" cy="1368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ector recto de flecha 13"/>
          <p:cNvCxnSpPr/>
          <p:nvPr/>
        </p:nvCxnSpPr>
        <p:spPr>
          <a:xfrm>
            <a:off x="4013200" y="3501012"/>
            <a:ext cx="28029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ector recto de flecha 14"/>
          <p:cNvCxnSpPr/>
          <p:nvPr/>
        </p:nvCxnSpPr>
        <p:spPr>
          <a:xfrm>
            <a:off x="4013200" y="3501012"/>
            <a:ext cx="2874910" cy="13681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bwMode="auto">
          <a:xfrm>
            <a:off x="4489680" y="47201"/>
            <a:ext cx="61208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err="1">
                <a:solidFill>
                  <a:srgbClr val="7EB606"/>
                </a:solidFill>
              </a:rPr>
              <a:t>Registro</a:t>
            </a:r>
            <a:r>
              <a:rPr lang="en-US" sz="3600" dirty="0">
                <a:solidFill>
                  <a:srgbClr val="7EB606"/>
                </a:solidFill>
              </a:rPr>
              <a:t>- </a:t>
            </a:r>
            <a:r>
              <a:rPr lang="en-US" sz="3600" dirty="0" err="1">
                <a:solidFill>
                  <a:srgbClr val="7EB606"/>
                </a:solidFill>
              </a:rPr>
              <a:t>Privacidad</a:t>
            </a:r>
            <a:endParaRPr lang="en-US" sz="3600" dirty="0">
              <a:solidFill>
                <a:srgbClr val="7EB606"/>
              </a:solidFill>
            </a:endParaRPr>
          </a:p>
        </p:txBody>
      </p:sp>
    </p:spTree>
    <p:extLst>
      <p:ext uri="{BB962C8B-B14F-4D97-AF65-F5344CB8AC3E}">
        <p14:creationId xmlns:p14="http://schemas.microsoft.com/office/powerpoint/2010/main" val="4291026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rir llave 1"/>
          <p:cNvSpPr/>
          <p:nvPr/>
        </p:nvSpPr>
        <p:spPr>
          <a:xfrm>
            <a:off x="7536200" y="3140960"/>
            <a:ext cx="288040" cy="504070"/>
          </a:xfrm>
          <a:prstGeom prst="leftBrace">
            <a:avLst/>
          </a:prstGeom>
          <a:ln w="38100" cmpd="sng">
            <a:solidFill>
              <a:srgbClr val="A4CD3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CuadroTexto 2"/>
          <p:cNvSpPr txBox="1"/>
          <p:nvPr/>
        </p:nvSpPr>
        <p:spPr>
          <a:xfrm>
            <a:off x="5436298" y="2990950"/>
            <a:ext cx="2016280" cy="646331"/>
          </a:xfrm>
          <a:prstGeom prst="rect">
            <a:avLst/>
          </a:prstGeom>
          <a:noFill/>
        </p:spPr>
        <p:txBody>
          <a:bodyPr wrap="square" rtlCol="0">
            <a:spAutoFit/>
          </a:bodyPr>
          <a:lstStyle/>
          <a:p>
            <a:r>
              <a:rPr lang="es-ES" dirty="0">
                <a:solidFill>
                  <a:srgbClr val="7AC6DC"/>
                </a:solidFill>
              </a:rPr>
              <a:t>Agregar variaciones del nombre</a:t>
            </a:r>
          </a:p>
        </p:txBody>
      </p:sp>
      <p:sp>
        <p:nvSpPr>
          <p:cNvPr id="4" name="CuadroTexto 3"/>
          <p:cNvSpPr txBox="1"/>
          <p:nvPr/>
        </p:nvSpPr>
        <p:spPr>
          <a:xfrm>
            <a:off x="5735950" y="3859256"/>
            <a:ext cx="2016280" cy="369332"/>
          </a:xfrm>
          <a:prstGeom prst="rect">
            <a:avLst/>
          </a:prstGeom>
          <a:noFill/>
        </p:spPr>
        <p:txBody>
          <a:bodyPr wrap="square" rtlCol="0">
            <a:spAutoFit/>
          </a:bodyPr>
          <a:lstStyle/>
          <a:p>
            <a:pPr algn="r"/>
            <a:r>
              <a:rPr lang="es-ES" dirty="0">
                <a:solidFill>
                  <a:srgbClr val="7AC6DC"/>
                </a:solidFill>
              </a:rPr>
              <a:t>Palabras clave</a:t>
            </a:r>
          </a:p>
        </p:txBody>
      </p:sp>
      <p:sp>
        <p:nvSpPr>
          <p:cNvPr id="5" name="CuadroTexto 4"/>
          <p:cNvSpPr txBox="1"/>
          <p:nvPr/>
        </p:nvSpPr>
        <p:spPr>
          <a:xfrm>
            <a:off x="6023990" y="4412890"/>
            <a:ext cx="1728240" cy="369332"/>
          </a:xfrm>
          <a:prstGeom prst="rect">
            <a:avLst/>
          </a:prstGeom>
          <a:noFill/>
        </p:spPr>
        <p:txBody>
          <a:bodyPr wrap="square" rtlCol="0">
            <a:spAutoFit/>
          </a:bodyPr>
          <a:lstStyle/>
          <a:p>
            <a:pPr algn="r"/>
            <a:r>
              <a:rPr lang="es-ES" dirty="0">
                <a:solidFill>
                  <a:srgbClr val="7AC6DC"/>
                </a:solidFill>
              </a:rPr>
              <a:t>Tu sitio web</a:t>
            </a:r>
          </a:p>
        </p:txBody>
      </p:sp>
      <p:sp>
        <p:nvSpPr>
          <p:cNvPr id="6" name="CuadroTexto 5"/>
          <p:cNvSpPr txBox="1"/>
          <p:nvPr/>
        </p:nvSpPr>
        <p:spPr>
          <a:xfrm>
            <a:off x="5436298" y="4979700"/>
            <a:ext cx="2448340" cy="369332"/>
          </a:xfrm>
          <a:prstGeom prst="rect">
            <a:avLst/>
          </a:prstGeom>
          <a:noFill/>
        </p:spPr>
        <p:txBody>
          <a:bodyPr wrap="square" rtlCol="0">
            <a:spAutoFit/>
          </a:bodyPr>
          <a:lstStyle/>
          <a:p>
            <a:pPr algn="r"/>
            <a:r>
              <a:rPr lang="es-ES" dirty="0">
                <a:solidFill>
                  <a:srgbClr val="7AC6DC"/>
                </a:solidFill>
              </a:rPr>
              <a:t>Todos tus emails</a:t>
            </a:r>
          </a:p>
        </p:txBody>
      </p:sp>
      <p:sp>
        <p:nvSpPr>
          <p:cNvPr id="8" name="Title 1"/>
          <p:cNvSpPr txBox="1">
            <a:spLocks/>
          </p:cNvSpPr>
          <p:nvPr/>
        </p:nvSpPr>
        <p:spPr bwMode="auto">
          <a:xfrm>
            <a:off x="5123865" y="87841"/>
            <a:ext cx="54007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err="1">
                <a:solidFill>
                  <a:srgbClr val="7EB606"/>
                </a:solidFill>
              </a:rPr>
              <a:t>Estructura</a:t>
            </a:r>
            <a:r>
              <a:rPr lang="en-US" sz="3600" dirty="0">
                <a:solidFill>
                  <a:srgbClr val="7EB606"/>
                </a:solidFill>
              </a:rPr>
              <a:t> del </a:t>
            </a:r>
            <a:r>
              <a:rPr lang="en-US" sz="3600" dirty="0" err="1">
                <a:solidFill>
                  <a:srgbClr val="7EB606"/>
                </a:solidFill>
              </a:rPr>
              <a:t>Registro</a:t>
            </a:r>
            <a:endParaRPr lang="en-US" sz="3600" dirty="0">
              <a:solidFill>
                <a:srgbClr val="7EB606"/>
              </a:solidFill>
            </a:endParaRPr>
          </a:p>
        </p:txBody>
      </p:sp>
      <p:pic>
        <p:nvPicPr>
          <p:cNvPr id="9" name="Imagen 8"/>
          <p:cNvPicPr>
            <a:picLocks noChangeAspect="1"/>
          </p:cNvPicPr>
          <p:nvPr/>
        </p:nvPicPr>
        <p:blipFill>
          <a:blip r:embed="rId2"/>
          <a:stretch>
            <a:fillRect/>
          </a:stretch>
        </p:blipFill>
        <p:spPr>
          <a:xfrm>
            <a:off x="8112281" y="1005246"/>
            <a:ext cx="2067201" cy="5022256"/>
          </a:xfrm>
          <a:prstGeom prst="rect">
            <a:avLst/>
          </a:prstGeom>
        </p:spPr>
      </p:pic>
      <p:pic>
        <p:nvPicPr>
          <p:cNvPr id="10" name="Imagen 9"/>
          <p:cNvPicPr>
            <a:picLocks noChangeAspect="1"/>
          </p:cNvPicPr>
          <p:nvPr/>
        </p:nvPicPr>
        <p:blipFill>
          <a:blip r:embed="rId3"/>
          <a:stretch>
            <a:fillRect/>
          </a:stretch>
        </p:blipFill>
        <p:spPr>
          <a:xfrm>
            <a:off x="1703390" y="2060810"/>
            <a:ext cx="5832810" cy="576080"/>
          </a:xfrm>
          <a:prstGeom prst="rect">
            <a:avLst/>
          </a:prstGeom>
        </p:spPr>
      </p:pic>
      <p:sp>
        <p:nvSpPr>
          <p:cNvPr id="11" name="TextBox 3"/>
          <p:cNvSpPr txBox="1"/>
          <p:nvPr/>
        </p:nvSpPr>
        <p:spPr>
          <a:xfrm>
            <a:off x="1847411" y="1239096"/>
            <a:ext cx="2196011" cy="461665"/>
          </a:xfrm>
          <a:prstGeom prst="rect">
            <a:avLst/>
          </a:prstGeom>
          <a:noFill/>
        </p:spPr>
        <p:txBody>
          <a:bodyPr wrap="square" rtlCol="0">
            <a:spAutoFit/>
          </a:bodyPr>
          <a:lstStyle/>
          <a:p>
            <a:r>
              <a:rPr lang="en-US" sz="2400" u="sng" dirty="0">
                <a:solidFill>
                  <a:schemeClr val="bg1"/>
                </a:solidFill>
              </a:rPr>
              <a:t>BIOGRAFÍA</a:t>
            </a:r>
          </a:p>
        </p:txBody>
      </p:sp>
      <p:sp>
        <p:nvSpPr>
          <p:cNvPr id="12" name="CuadroTexto 11">
            <a:extLst>
              <a:ext uri="{FF2B5EF4-FFF2-40B4-BE49-F238E27FC236}">
                <a16:creationId xmlns:a16="http://schemas.microsoft.com/office/drawing/2014/main" xmlns="" id="{107E6686-320F-B94B-8F27-877A379EC15C}"/>
              </a:ext>
            </a:extLst>
          </p:cNvPr>
          <p:cNvSpPr txBox="1"/>
          <p:nvPr/>
        </p:nvSpPr>
        <p:spPr>
          <a:xfrm>
            <a:off x="5436298" y="5563258"/>
            <a:ext cx="2448340" cy="369332"/>
          </a:xfrm>
          <a:prstGeom prst="rect">
            <a:avLst/>
          </a:prstGeom>
          <a:noFill/>
        </p:spPr>
        <p:txBody>
          <a:bodyPr wrap="square" rtlCol="0">
            <a:spAutoFit/>
          </a:bodyPr>
          <a:lstStyle/>
          <a:p>
            <a:pPr algn="r"/>
            <a:r>
              <a:rPr lang="es-ES" dirty="0">
                <a:solidFill>
                  <a:srgbClr val="7AC6DC"/>
                </a:solidFill>
              </a:rPr>
              <a:t>Identificadores externos</a:t>
            </a:r>
          </a:p>
        </p:txBody>
      </p:sp>
      <p:sp>
        <p:nvSpPr>
          <p:cNvPr id="13" name="CuadroTexto 13">
            <a:extLst>
              <a:ext uri="{FF2B5EF4-FFF2-40B4-BE49-F238E27FC236}">
                <a16:creationId xmlns:a16="http://schemas.microsoft.com/office/drawing/2014/main" xmlns="" id="{67111D8B-E877-9146-9BFD-52D320A71791}"/>
              </a:ext>
            </a:extLst>
          </p:cNvPr>
          <p:cNvSpPr txBox="1"/>
          <p:nvPr/>
        </p:nvSpPr>
        <p:spPr>
          <a:xfrm>
            <a:off x="10263158" y="2452224"/>
            <a:ext cx="1341901" cy="369332"/>
          </a:xfrm>
          <a:prstGeom prst="rect">
            <a:avLst/>
          </a:prstGeom>
          <a:noFill/>
        </p:spPr>
        <p:txBody>
          <a:bodyPr wrap="square" rtlCol="0">
            <a:spAutoFit/>
          </a:bodyPr>
          <a:lstStyle/>
          <a:p>
            <a:r>
              <a:rPr lang="es-ES" dirty="0">
                <a:solidFill>
                  <a:srgbClr val="7AC6DC"/>
                </a:solidFill>
              </a:rPr>
              <a:t>   QR </a:t>
            </a:r>
            <a:r>
              <a:rPr lang="es-ES" dirty="0" err="1">
                <a:solidFill>
                  <a:srgbClr val="7AC6DC"/>
                </a:solidFill>
              </a:rPr>
              <a:t>Code</a:t>
            </a:r>
            <a:endParaRPr lang="es-ES" dirty="0">
              <a:solidFill>
                <a:srgbClr val="7AC6DC"/>
              </a:solidFill>
            </a:endParaRPr>
          </a:p>
        </p:txBody>
      </p:sp>
    </p:spTree>
    <p:extLst>
      <p:ext uri="{BB962C8B-B14F-4D97-AF65-F5344CB8AC3E}">
        <p14:creationId xmlns:p14="http://schemas.microsoft.com/office/powerpoint/2010/main" val="2333096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524000" y="115455"/>
            <a:ext cx="4791365" cy="584776"/>
          </a:xfrm>
          <a:prstGeom prst="rect">
            <a:avLst/>
          </a:prstGeom>
        </p:spPr>
        <p:txBody>
          <a:bodyPr wrap="square">
            <a:spAutoFit/>
          </a:bodyPr>
          <a:lstStyle/>
          <a:p>
            <a:pPr lvl="0" algn="r"/>
            <a:r>
              <a:rPr lang="en-US" sz="3200" b="1" dirty="0">
                <a:solidFill>
                  <a:srgbClr val="7EB606"/>
                </a:solidFill>
              </a:rPr>
              <a:t>Account Settings</a:t>
            </a:r>
          </a:p>
        </p:txBody>
      </p:sp>
      <p:sp>
        <p:nvSpPr>
          <p:cNvPr id="16" name="CuadroTexto 15"/>
          <p:cNvSpPr txBox="1"/>
          <p:nvPr/>
        </p:nvSpPr>
        <p:spPr>
          <a:xfrm>
            <a:off x="7521352" y="911548"/>
            <a:ext cx="3146648" cy="3139321"/>
          </a:xfrm>
          <a:prstGeom prst="rect">
            <a:avLst/>
          </a:prstGeom>
          <a:noFill/>
        </p:spPr>
        <p:txBody>
          <a:bodyPr wrap="square" rtlCol="0">
            <a:spAutoFit/>
          </a:bodyPr>
          <a:lstStyle/>
          <a:p>
            <a:r>
              <a:rPr lang="es-ES" dirty="0" err="1"/>
              <a:t>Associate</a:t>
            </a:r>
            <a:r>
              <a:rPr lang="es-ES" dirty="0"/>
              <a:t> </a:t>
            </a:r>
            <a:r>
              <a:rPr lang="es-ES" dirty="0" err="1"/>
              <a:t>all</a:t>
            </a:r>
            <a:r>
              <a:rPr lang="es-ES" dirty="0"/>
              <a:t> </a:t>
            </a:r>
            <a:r>
              <a:rPr lang="es-ES" dirty="0" err="1"/>
              <a:t>your</a:t>
            </a:r>
            <a:r>
              <a:rPr lang="es-ES" dirty="0"/>
              <a:t> email </a:t>
            </a:r>
            <a:r>
              <a:rPr lang="es-ES" dirty="0" err="1"/>
              <a:t>addresses</a:t>
            </a:r>
            <a:r>
              <a:rPr lang="es-ES" dirty="0"/>
              <a:t> </a:t>
            </a:r>
            <a:r>
              <a:rPr lang="es-ES" dirty="0" err="1"/>
              <a:t>with</a:t>
            </a:r>
            <a:r>
              <a:rPr lang="es-ES" dirty="0"/>
              <a:t>  </a:t>
            </a:r>
            <a:r>
              <a:rPr lang="es-ES" dirty="0" err="1"/>
              <a:t>your</a:t>
            </a:r>
            <a:r>
              <a:rPr lang="es-ES" dirty="0"/>
              <a:t> ORCID </a:t>
            </a:r>
            <a:r>
              <a:rPr lang="es-ES" dirty="0" err="1"/>
              <a:t>since</a:t>
            </a:r>
            <a:r>
              <a:rPr lang="es-ES" dirty="0"/>
              <a:t> ORCID </a:t>
            </a:r>
            <a:r>
              <a:rPr lang="es-ES" dirty="0" err="1"/>
              <a:t>iD</a:t>
            </a:r>
            <a:r>
              <a:rPr lang="es-ES" dirty="0"/>
              <a:t> </a:t>
            </a:r>
            <a:r>
              <a:rPr lang="es-ES" dirty="0" err="1"/>
              <a:t>duplicate</a:t>
            </a:r>
            <a:r>
              <a:rPr lang="es-ES" dirty="0"/>
              <a:t> </a:t>
            </a:r>
            <a:r>
              <a:rPr lang="es-ES" dirty="0" err="1"/>
              <a:t>prevention</a:t>
            </a:r>
            <a:r>
              <a:rPr lang="es-ES" dirty="0"/>
              <a:t> has </a:t>
            </a:r>
            <a:r>
              <a:rPr lang="es-ES" dirty="0" err="1"/>
              <a:t>its</a:t>
            </a:r>
            <a:r>
              <a:rPr lang="es-ES" dirty="0"/>
              <a:t> </a:t>
            </a:r>
            <a:r>
              <a:rPr lang="es-ES" dirty="0" err="1"/>
              <a:t>roots</a:t>
            </a:r>
            <a:r>
              <a:rPr lang="es-ES" dirty="0"/>
              <a:t> in email </a:t>
            </a:r>
            <a:r>
              <a:rPr lang="es-ES" dirty="0" err="1"/>
              <a:t>matches</a:t>
            </a:r>
            <a:r>
              <a:rPr lang="es-ES" dirty="0"/>
              <a:t>. Personal and </a:t>
            </a:r>
            <a:r>
              <a:rPr lang="es-ES" dirty="0" err="1"/>
              <a:t>professional</a:t>
            </a:r>
            <a:r>
              <a:rPr lang="es-ES" dirty="0"/>
              <a:t> email </a:t>
            </a:r>
            <a:r>
              <a:rPr lang="es-ES" dirty="0" err="1"/>
              <a:t>addresses</a:t>
            </a:r>
            <a:r>
              <a:rPr lang="es-ES" dirty="0"/>
              <a:t> and </a:t>
            </a:r>
            <a:r>
              <a:rPr lang="es-ES" dirty="0" err="1"/>
              <a:t>even</a:t>
            </a:r>
            <a:r>
              <a:rPr lang="es-ES" dirty="0"/>
              <a:t> </a:t>
            </a:r>
            <a:r>
              <a:rPr lang="es-ES" dirty="0" err="1"/>
              <a:t>past</a:t>
            </a:r>
            <a:r>
              <a:rPr lang="es-ES" dirty="0"/>
              <a:t> emails </a:t>
            </a:r>
            <a:r>
              <a:rPr lang="es-ES" dirty="0" err="1"/>
              <a:t>or</a:t>
            </a:r>
            <a:r>
              <a:rPr lang="es-ES" dirty="0"/>
              <a:t> </a:t>
            </a:r>
            <a:r>
              <a:rPr lang="es-ES" dirty="0" err="1"/>
              <a:t>other</a:t>
            </a:r>
            <a:r>
              <a:rPr lang="es-ES" dirty="0"/>
              <a:t> </a:t>
            </a:r>
            <a:r>
              <a:rPr lang="es-ES" dirty="0" err="1"/>
              <a:t>forms</a:t>
            </a:r>
            <a:r>
              <a:rPr lang="es-ES" dirty="0"/>
              <a:t> of an </a:t>
            </a:r>
            <a:r>
              <a:rPr lang="es-ES" dirty="0" err="1"/>
              <a:t>address</a:t>
            </a:r>
            <a:r>
              <a:rPr lang="es-ES" dirty="0"/>
              <a:t> can be </a:t>
            </a:r>
            <a:r>
              <a:rPr lang="es-ES" dirty="0" err="1"/>
              <a:t>included</a:t>
            </a:r>
            <a:r>
              <a:rPr lang="es-ES" dirty="0"/>
              <a:t> </a:t>
            </a:r>
            <a:r>
              <a:rPr lang="es-ES" dirty="0" err="1"/>
              <a:t>to</a:t>
            </a:r>
            <a:r>
              <a:rPr lang="es-ES" dirty="0"/>
              <a:t> </a:t>
            </a:r>
            <a:r>
              <a:rPr lang="es-ES" dirty="0" err="1"/>
              <a:t>help</a:t>
            </a:r>
            <a:r>
              <a:rPr lang="es-ES" dirty="0"/>
              <a:t> </a:t>
            </a:r>
            <a:r>
              <a:rPr lang="es-ES" dirty="0" err="1"/>
              <a:t>ensure</a:t>
            </a:r>
            <a:r>
              <a:rPr lang="es-ES" dirty="0"/>
              <a:t> </a:t>
            </a:r>
            <a:r>
              <a:rPr lang="es-ES" dirty="0" err="1"/>
              <a:t>that</a:t>
            </a:r>
            <a:r>
              <a:rPr lang="es-ES" dirty="0"/>
              <a:t> a </a:t>
            </a:r>
            <a:r>
              <a:rPr lang="es-ES" dirty="0" err="1"/>
              <a:t>duplicate</a:t>
            </a:r>
            <a:r>
              <a:rPr lang="es-ES" dirty="0"/>
              <a:t> </a:t>
            </a:r>
            <a:r>
              <a:rPr lang="es-ES" dirty="0" err="1"/>
              <a:t>iD</a:t>
            </a:r>
            <a:r>
              <a:rPr lang="es-ES" dirty="0"/>
              <a:t> </a:t>
            </a:r>
            <a:r>
              <a:rPr lang="es-ES" dirty="0" err="1"/>
              <a:t>is</a:t>
            </a:r>
            <a:r>
              <a:rPr lang="es-ES" dirty="0"/>
              <a:t> </a:t>
            </a:r>
            <a:r>
              <a:rPr lang="es-ES" dirty="0" err="1"/>
              <a:t>not</a:t>
            </a:r>
            <a:r>
              <a:rPr lang="es-ES" dirty="0"/>
              <a:t> </a:t>
            </a:r>
            <a:r>
              <a:rPr lang="es-ES" dirty="0" err="1"/>
              <a:t>unintentionally</a:t>
            </a:r>
            <a:r>
              <a:rPr lang="es-ES" dirty="0"/>
              <a:t> </a:t>
            </a:r>
            <a:r>
              <a:rPr lang="es-ES" dirty="0" err="1"/>
              <a:t>created</a:t>
            </a:r>
            <a:r>
              <a:rPr lang="es-ES" dirty="0"/>
              <a:t>.</a:t>
            </a:r>
          </a:p>
        </p:txBody>
      </p:sp>
      <p:pic>
        <p:nvPicPr>
          <p:cNvPr id="17" name="Imagen 16"/>
          <p:cNvPicPr>
            <a:picLocks noChangeAspect="1"/>
          </p:cNvPicPr>
          <p:nvPr/>
        </p:nvPicPr>
        <p:blipFill>
          <a:blip r:embed="rId2"/>
          <a:stretch>
            <a:fillRect/>
          </a:stretch>
        </p:blipFill>
        <p:spPr>
          <a:xfrm>
            <a:off x="6915730" y="1177420"/>
            <a:ext cx="686442" cy="558807"/>
          </a:xfrm>
          <a:prstGeom prst="rect">
            <a:avLst/>
          </a:prstGeom>
        </p:spPr>
      </p:pic>
      <p:sp>
        <p:nvSpPr>
          <p:cNvPr id="18" name="Rectángulo 17"/>
          <p:cNvSpPr/>
          <p:nvPr/>
        </p:nvSpPr>
        <p:spPr>
          <a:xfrm>
            <a:off x="1835856" y="4621282"/>
            <a:ext cx="4606395" cy="923330"/>
          </a:xfrm>
          <a:prstGeom prst="rect">
            <a:avLst/>
          </a:prstGeom>
        </p:spPr>
        <p:txBody>
          <a:bodyPr wrap="square">
            <a:spAutoFit/>
          </a:bodyPr>
          <a:lstStyle/>
          <a:p>
            <a:r>
              <a:rPr lang="es-ES" dirty="0" err="1"/>
              <a:t>Each</a:t>
            </a:r>
            <a:r>
              <a:rPr lang="es-ES" dirty="0"/>
              <a:t> email </a:t>
            </a:r>
            <a:r>
              <a:rPr lang="es-ES" dirty="0" err="1"/>
              <a:t>address</a:t>
            </a:r>
            <a:r>
              <a:rPr lang="es-ES" dirty="0"/>
              <a:t> has </a:t>
            </a:r>
            <a:r>
              <a:rPr lang="es-ES" dirty="0" err="1"/>
              <a:t>its</a:t>
            </a:r>
            <a:r>
              <a:rPr lang="es-ES" dirty="0"/>
              <a:t> </a:t>
            </a:r>
            <a:r>
              <a:rPr lang="es-ES" dirty="0" err="1"/>
              <a:t>own</a:t>
            </a:r>
            <a:r>
              <a:rPr lang="es-ES" dirty="0"/>
              <a:t> </a:t>
            </a:r>
            <a:r>
              <a:rPr lang="es-ES" dirty="0" err="1"/>
              <a:t>privacy</a:t>
            </a:r>
            <a:r>
              <a:rPr lang="es-ES" dirty="0"/>
              <a:t> </a:t>
            </a:r>
            <a:r>
              <a:rPr lang="es-ES" dirty="0" err="1"/>
              <a:t>setting</a:t>
            </a:r>
            <a:r>
              <a:rPr lang="es-ES" dirty="0"/>
              <a:t>, and ORCID </a:t>
            </a:r>
            <a:r>
              <a:rPr lang="es-ES" dirty="0" err="1"/>
              <a:t>will</a:t>
            </a:r>
            <a:r>
              <a:rPr lang="es-ES" dirty="0"/>
              <a:t> </a:t>
            </a:r>
            <a:r>
              <a:rPr lang="es-ES" dirty="0" err="1"/>
              <a:t>not</a:t>
            </a:r>
            <a:r>
              <a:rPr lang="es-ES" dirty="0"/>
              <a:t> share </a:t>
            </a:r>
            <a:r>
              <a:rPr lang="es-ES" dirty="0" err="1"/>
              <a:t>any</a:t>
            </a:r>
            <a:r>
              <a:rPr lang="es-ES" dirty="0"/>
              <a:t> </a:t>
            </a:r>
            <a:r>
              <a:rPr lang="es-ES" dirty="0" err="1"/>
              <a:t>information</a:t>
            </a:r>
            <a:r>
              <a:rPr lang="es-ES" dirty="0"/>
              <a:t> </a:t>
            </a:r>
            <a:r>
              <a:rPr lang="es-ES" dirty="0" err="1"/>
              <a:t>that</a:t>
            </a:r>
            <a:r>
              <a:rPr lang="es-ES" dirty="0"/>
              <a:t> </a:t>
            </a:r>
            <a:r>
              <a:rPr lang="es-ES" dirty="0" err="1"/>
              <a:t>you</a:t>
            </a:r>
            <a:r>
              <a:rPr lang="es-ES" dirty="0"/>
              <a:t> </a:t>
            </a:r>
            <a:r>
              <a:rPr lang="es-ES" dirty="0" err="1"/>
              <a:t>have</a:t>
            </a:r>
            <a:r>
              <a:rPr lang="es-ES" dirty="0"/>
              <a:t> </a:t>
            </a:r>
            <a:r>
              <a:rPr lang="es-ES" dirty="0" err="1"/>
              <a:t>marked</a:t>
            </a:r>
            <a:r>
              <a:rPr lang="es-ES" dirty="0"/>
              <a:t> as </a:t>
            </a:r>
            <a:r>
              <a:rPr lang="es-ES" dirty="0" err="1"/>
              <a:t>private</a:t>
            </a:r>
            <a:endParaRPr lang="es-ES" dirty="0">
              <a:solidFill>
                <a:srgbClr val="FFFFFF"/>
              </a:solidFill>
            </a:endParaRPr>
          </a:p>
        </p:txBody>
      </p:sp>
      <p:pic>
        <p:nvPicPr>
          <p:cNvPr id="2" name="Imagen 1"/>
          <p:cNvPicPr>
            <a:picLocks noChangeAspect="1"/>
          </p:cNvPicPr>
          <p:nvPr/>
        </p:nvPicPr>
        <p:blipFill>
          <a:blip r:embed="rId3"/>
          <a:stretch>
            <a:fillRect/>
          </a:stretch>
        </p:blipFill>
        <p:spPr>
          <a:xfrm>
            <a:off x="1835856" y="1363579"/>
            <a:ext cx="5079875" cy="2702798"/>
          </a:xfrm>
          <a:prstGeom prst="rect">
            <a:avLst/>
          </a:prstGeom>
        </p:spPr>
      </p:pic>
      <p:pic>
        <p:nvPicPr>
          <p:cNvPr id="4" name="Imagen 3"/>
          <p:cNvPicPr>
            <a:picLocks noChangeAspect="1"/>
          </p:cNvPicPr>
          <p:nvPr/>
        </p:nvPicPr>
        <p:blipFill>
          <a:blip r:embed="rId4"/>
          <a:stretch>
            <a:fillRect/>
          </a:stretch>
        </p:blipFill>
        <p:spPr>
          <a:xfrm>
            <a:off x="6442250" y="4621282"/>
            <a:ext cx="3752270" cy="1210572"/>
          </a:xfrm>
          <a:prstGeom prst="rect">
            <a:avLst/>
          </a:prstGeom>
        </p:spPr>
      </p:pic>
    </p:spTree>
    <p:extLst>
      <p:ext uri="{BB962C8B-B14F-4D97-AF65-F5344CB8AC3E}">
        <p14:creationId xmlns:p14="http://schemas.microsoft.com/office/powerpoint/2010/main" val="321787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86839" y="413358"/>
            <a:ext cx="8830849" cy="764088"/>
          </a:xfrm>
          <a:prstGeom prst="rect">
            <a:avLst/>
          </a:prstGeom>
        </p:spPr>
        <p:txBody>
          <a:bodyPr/>
          <a:lst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a:lstStyle>
          <a:p>
            <a:pPr algn="ctr"/>
            <a:r>
              <a:rPr lang="en-GB" dirty="0">
                <a:latin typeface="Noto Sans" panose="020B0502040504020204" pitchFamily="34" charset="0"/>
              </a:rPr>
              <a:t>ORCID</a:t>
            </a:r>
          </a:p>
        </p:txBody>
      </p:sp>
      <p:sp>
        <p:nvSpPr>
          <p:cNvPr id="4" name="Content Placeholder 6"/>
          <p:cNvSpPr txBox="1">
            <a:spLocks/>
          </p:cNvSpPr>
          <p:nvPr/>
        </p:nvSpPr>
        <p:spPr>
          <a:xfrm>
            <a:off x="2206627" y="1703386"/>
            <a:ext cx="7784936" cy="3096431"/>
          </a:xfrm>
          <a:prstGeom prst="rect">
            <a:avLst/>
          </a:prstGeom>
        </p:spPr>
        <p:txBody>
          <a:bodyPr>
            <a:normAutofit/>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8000" indent="-508000">
              <a:buClr>
                <a:schemeClr val="accent5"/>
              </a:buClr>
              <a:buSzPct val="200000"/>
              <a:buFont typeface="Lucida Grande"/>
              <a:buChar char="●"/>
            </a:pPr>
            <a:r>
              <a:rPr lang="en-US" dirty="0">
                <a:latin typeface="Gill Sans Light"/>
                <a:cs typeface="Gill Sans Light"/>
              </a:rPr>
              <a:t>Sin fines de </a:t>
            </a:r>
            <a:r>
              <a:rPr lang="en-US" dirty="0" err="1">
                <a:latin typeface="Gill Sans Light"/>
                <a:cs typeface="Gill Sans Light"/>
              </a:rPr>
              <a:t>lucro</a:t>
            </a:r>
            <a:endParaRPr lang="en-US" dirty="0">
              <a:latin typeface="Gill Sans Light"/>
              <a:cs typeface="Gill Sans Light"/>
            </a:endParaRPr>
          </a:p>
          <a:p>
            <a:pPr marL="508000" indent="-508000">
              <a:buClr>
                <a:schemeClr val="accent5"/>
              </a:buClr>
              <a:buSzPct val="200000"/>
              <a:buFont typeface="Lucida Grande"/>
              <a:buChar char="●"/>
            </a:pPr>
            <a:r>
              <a:rPr lang="en-US" dirty="0">
                <a:latin typeface="Gill Sans Light"/>
                <a:cs typeface="Gill Sans Light"/>
              </a:rPr>
              <a:t>De </a:t>
            </a:r>
            <a:r>
              <a:rPr lang="en-US" dirty="0" err="1">
                <a:latin typeface="Gill Sans Light"/>
                <a:cs typeface="Gill Sans Light"/>
              </a:rPr>
              <a:t>acceso</a:t>
            </a:r>
            <a:r>
              <a:rPr lang="en-US" dirty="0">
                <a:latin typeface="Gill Sans Light"/>
                <a:cs typeface="Gill Sans Light"/>
              </a:rPr>
              <a:t> </a:t>
            </a:r>
            <a:r>
              <a:rPr lang="en-US" dirty="0" err="1">
                <a:latin typeface="Gill Sans Light"/>
                <a:cs typeface="Gill Sans Light"/>
              </a:rPr>
              <a:t>abierto</a:t>
            </a:r>
            <a:endParaRPr lang="en-US" dirty="0">
              <a:latin typeface="Gill Sans Light"/>
              <a:cs typeface="Gill Sans Light"/>
            </a:endParaRPr>
          </a:p>
          <a:p>
            <a:pPr marL="508000" indent="-508000">
              <a:buClr>
                <a:schemeClr val="accent5"/>
              </a:buClr>
              <a:buSzPct val="200000"/>
              <a:buFont typeface="Lucida Grande"/>
              <a:buChar char="●"/>
            </a:pPr>
            <a:r>
              <a:rPr lang="en-US" dirty="0" err="1">
                <a:latin typeface="Gill Sans Light"/>
                <a:cs typeface="Gill Sans Light"/>
              </a:rPr>
              <a:t>Interdisciplinaria</a:t>
            </a:r>
            <a:endParaRPr lang="en-US" dirty="0">
              <a:latin typeface="Gill Sans Light"/>
              <a:cs typeface="Gill Sans Light"/>
            </a:endParaRPr>
          </a:p>
          <a:p>
            <a:pPr marL="508000" indent="-508000">
              <a:buClr>
                <a:schemeClr val="accent5"/>
              </a:buClr>
              <a:buSzPct val="200000"/>
              <a:buFont typeface="Lucida Grande"/>
              <a:buChar char="●"/>
            </a:pPr>
            <a:r>
              <a:rPr lang="en-US" dirty="0" err="1">
                <a:latin typeface="Gill Sans Light"/>
                <a:cs typeface="Gill Sans Light"/>
              </a:rPr>
              <a:t>Dirigida</a:t>
            </a:r>
            <a:r>
              <a:rPr lang="en-US" dirty="0">
                <a:latin typeface="Gill Sans Light"/>
                <a:cs typeface="Gill Sans Light"/>
              </a:rPr>
              <a:t> </a:t>
            </a:r>
            <a:r>
              <a:rPr lang="en-US" dirty="0" err="1">
                <a:latin typeface="Gill Sans Light"/>
                <a:cs typeface="Gill Sans Light"/>
              </a:rPr>
              <a:t>por</a:t>
            </a:r>
            <a:r>
              <a:rPr lang="en-US" dirty="0">
                <a:latin typeface="Gill Sans Light"/>
                <a:cs typeface="Gill Sans Light"/>
              </a:rPr>
              <a:t> y </a:t>
            </a:r>
            <a:r>
              <a:rPr lang="en-US" dirty="0" err="1">
                <a:latin typeface="Gill Sans Light"/>
                <a:cs typeface="Gill Sans Light"/>
              </a:rPr>
              <a:t>para</a:t>
            </a:r>
            <a:r>
              <a:rPr lang="en-US" dirty="0">
                <a:latin typeface="Gill Sans Light"/>
                <a:cs typeface="Gill Sans Light"/>
              </a:rPr>
              <a:t> la </a:t>
            </a:r>
            <a:r>
              <a:rPr lang="en-US" dirty="0" err="1">
                <a:latin typeface="Gill Sans Light"/>
                <a:cs typeface="Gill Sans Light"/>
              </a:rPr>
              <a:t>comunidad</a:t>
            </a:r>
            <a:r>
              <a:rPr lang="en-US" dirty="0">
                <a:latin typeface="Gill Sans Light"/>
                <a:cs typeface="Gill Sans Light"/>
              </a:rPr>
              <a:t> </a:t>
            </a:r>
            <a:r>
              <a:rPr lang="en-US" dirty="0" err="1">
                <a:latin typeface="Gill Sans Light"/>
                <a:cs typeface="Gill Sans Light"/>
              </a:rPr>
              <a:t>científica</a:t>
            </a:r>
            <a:endParaRPr lang="en-US" dirty="0">
              <a:latin typeface="Gill Sans Light"/>
              <a:cs typeface="Gill Sans Light"/>
            </a:endParaRPr>
          </a:p>
          <a:p>
            <a:pPr marL="508000" indent="-508000">
              <a:buClr>
                <a:schemeClr val="accent5"/>
              </a:buClr>
              <a:buSzPct val="200000"/>
              <a:buFont typeface="Lucida Grande"/>
              <a:buChar char="●"/>
            </a:pPr>
            <a:endParaRPr lang="en-US" dirty="0">
              <a:latin typeface="Gill Sans Light"/>
              <a:cs typeface="Gill Sans Light"/>
            </a:endParaRPr>
          </a:p>
        </p:txBody>
      </p:sp>
    </p:spTree>
    <p:extLst>
      <p:ext uri="{BB962C8B-B14F-4D97-AF65-F5344CB8AC3E}">
        <p14:creationId xmlns:p14="http://schemas.microsoft.com/office/powerpoint/2010/main" val="2504151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791123" y="115455"/>
            <a:ext cx="3016161" cy="584776"/>
          </a:xfrm>
          <a:prstGeom prst="rect">
            <a:avLst/>
          </a:prstGeom>
        </p:spPr>
        <p:txBody>
          <a:bodyPr wrap="square">
            <a:spAutoFit/>
          </a:bodyPr>
          <a:lstStyle/>
          <a:p>
            <a:pPr lvl="0" algn="r"/>
            <a:r>
              <a:rPr lang="en-US" sz="3200" b="1" dirty="0">
                <a:solidFill>
                  <a:srgbClr val="7EB606"/>
                </a:solidFill>
              </a:rPr>
              <a:t>Account Settings</a:t>
            </a:r>
          </a:p>
        </p:txBody>
      </p:sp>
      <p:grpSp>
        <p:nvGrpSpPr>
          <p:cNvPr id="17" name="Agrupar 16"/>
          <p:cNvGrpSpPr/>
          <p:nvPr/>
        </p:nvGrpSpPr>
        <p:grpSpPr>
          <a:xfrm>
            <a:off x="5162324" y="180608"/>
            <a:ext cx="3606881" cy="5856948"/>
            <a:chOff x="2287864" y="700231"/>
            <a:chExt cx="3606881" cy="5856948"/>
          </a:xfrm>
        </p:grpSpPr>
        <p:pic>
          <p:nvPicPr>
            <p:cNvPr id="7" name="Imagen 6"/>
            <p:cNvPicPr>
              <a:picLocks noChangeAspect="1"/>
            </p:cNvPicPr>
            <p:nvPr/>
          </p:nvPicPr>
          <p:blipFill>
            <a:blip r:embed="rId2"/>
            <a:stretch>
              <a:fillRect/>
            </a:stretch>
          </p:blipFill>
          <p:spPr>
            <a:xfrm>
              <a:off x="2287864" y="700231"/>
              <a:ext cx="3606881" cy="2174361"/>
            </a:xfrm>
            <a:prstGeom prst="rect">
              <a:avLst/>
            </a:prstGeom>
          </p:spPr>
        </p:pic>
        <p:grpSp>
          <p:nvGrpSpPr>
            <p:cNvPr id="15" name="Agrupar 14"/>
            <p:cNvGrpSpPr/>
            <p:nvPr/>
          </p:nvGrpSpPr>
          <p:grpSpPr>
            <a:xfrm>
              <a:off x="2287864" y="2874592"/>
              <a:ext cx="3606881" cy="1290047"/>
              <a:chOff x="1066800" y="2235201"/>
              <a:chExt cx="6997700" cy="2224701"/>
            </a:xfrm>
          </p:grpSpPr>
          <p:pic>
            <p:nvPicPr>
              <p:cNvPr id="13" name="Imagen 12"/>
              <p:cNvPicPr>
                <a:picLocks noChangeAspect="1"/>
              </p:cNvPicPr>
              <p:nvPr/>
            </p:nvPicPr>
            <p:blipFill>
              <a:blip r:embed="rId3"/>
              <a:stretch>
                <a:fillRect/>
              </a:stretch>
            </p:blipFill>
            <p:spPr>
              <a:xfrm>
                <a:off x="1066800" y="2235201"/>
                <a:ext cx="6997700" cy="2224701"/>
              </a:xfrm>
              <a:prstGeom prst="rect">
                <a:avLst/>
              </a:prstGeom>
            </p:spPr>
          </p:pic>
          <p:pic>
            <p:nvPicPr>
              <p:cNvPr id="14" name="Imagen 13"/>
              <p:cNvPicPr>
                <a:picLocks noChangeAspect="1"/>
              </p:cNvPicPr>
              <p:nvPr/>
            </p:nvPicPr>
            <p:blipFill>
              <a:blip r:embed="rId4"/>
              <a:stretch>
                <a:fillRect/>
              </a:stretch>
            </p:blipFill>
            <p:spPr>
              <a:xfrm>
                <a:off x="1066800" y="3393100"/>
                <a:ext cx="6997700" cy="1066800"/>
              </a:xfrm>
              <a:prstGeom prst="rect">
                <a:avLst/>
              </a:prstGeom>
            </p:spPr>
          </p:pic>
        </p:grpSp>
        <p:pic>
          <p:nvPicPr>
            <p:cNvPr id="16" name="Imagen 15"/>
            <p:cNvPicPr>
              <a:picLocks noChangeAspect="1"/>
            </p:cNvPicPr>
            <p:nvPr/>
          </p:nvPicPr>
          <p:blipFill>
            <a:blip r:embed="rId5"/>
            <a:stretch>
              <a:fillRect/>
            </a:stretch>
          </p:blipFill>
          <p:spPr>
            <a:xfrm>
              <a:off x="2287864" y="4164639"/>
              <a:ext cx="3606881" cy="2392540"/>
            </a:xfrm>
            <a:prstGeom prst="rect">
              <a:avLst/>
            </a:prstGeom>
          </p:spPr>
        </p:pic>
      </p:grpSp>
    </p:spTree>
    <p:extLst>
      <p:ext uri="{BB962C8B-B14F-4D97-AF65-F5344CB8AC3E}">
        <p14:creationId xmlns:p14="http://schemas.microsoft.com/office/powerpoint/2010/main" val="2481932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756340" y="118321"/>
            <a:ext cx="4911660" cy="50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err="1">
                <a:solidFill>
                  <a:srgbClr val="7EB606"/>
                </a:solidFill>
              </a:rPr>
              <a:t>Estructura</a:t>
            </a:r>
            <a:r>
              <a:rPr lang="en-US" sz="4000" dirty="0">
                <a:solidFill>
                  <a:srgbClr val="7EB606"/>
                </a:solidFill>
              </a:rPr>
              <a:t> del </a:t>
            </a:r>
            <a:r>
              <a:rPr lang="en-US" sz="4000" dirty="0" err="1">
                <a:solidFill>
                  <a:srgbClr val="7EB606"/>
                </a:solidFill>
              </a:rPr>
              <a:t>Registro</a:t>
            </a:r>
            <a:endParaRPr lang="en-US" sz="4000" dirty="0">
              <a:solidFill>
                <a:srgbClr val="7EB606"/>
              </a:solidFill>
            </a:endParaRPr>
          </a:p>
        </p:txBody>
      </p:sp>
      <p:sp>
        <p:nvSpPr>
          <p:cNvPr id="3" name="TextBox 3"/>
          <p:cNvSpPr txBox="1"/>
          <p:nvPr/>
        </p:nvSpPr>
        <p:spPr>
          <a:xfrm>
            <a:off x="1775400" y="1268701"/>
            <a:ext cx="2952410" cy="830997"/>
          </a:xfrm>
          <a:prstGeom prst="rect">
            <a:avLst/>
          </a:prstGeom>
          <a:noFill/>
        </p:spPr>
        <p:txBody>
          <a:bodyPr wrap="square" rtlCol="0">
            <a:spAutoFit/>
          </a:bodyPr>
          <a:lstStyle/>
          <a:p>
            <a:r>
              <a:rPr lang="en-US" sz="2400" u="sng" dirty="0">
                <a:solidFill>
                  <a:schemeClr val="bg1"/>
                </a:solidFill>
              </a:rPr>
              <a:t>EDUCACIÓN Y EMPLEO</a:t>
            </a:r>
          </a:p>
        </p:txBody>
      </p:sp>
      <p:sp>
        <p:nvSpPr>
          <p:cNvPr id="4" name="TextBox 17"/>
          <p:cNvSpPr txBox="1"/>
          <p:nvPr/>
        </p:nvSpPr>
        <p:spPr>
          <a:xfrm>
            <a:off x="1775400" y="2374770"/>
            <a:ext cx="2016280" cy="1138773"/>
          </a:xfrm>
          <a:prstGeom prst="rect">
            <a:avLst/>
          </a:prstGeom>
          <a:noFill/>
        </p:spPr>
        <p:txBody>
          <a:bodyPr wrap="square" rtlCol="0">
            <a:spAutoFit/>
          </a:bodyPr>
          <a:lstStyle/>
          <a:p>
            <a:r>
              <a:rPr lang="en-US" sz="2000" dirty="0" err="1">
                <a:solidFill>
                  <a:srgbClr val="9FC6F0"/>
                </a:solidFill>
              </a:rPr>
              <a:t>Lista</a:t>
            </a:r>
            <a:r>
              <a:rPr lang="en-US" sz="2000" dirty="0">
                <a:solidFill>
                  <a:srgbClr val="9FC6F0"/>
                </a:solidFill>
              </a:rPr>
              <a:t> de </a:t>
            </a:r>
            <a:r>
              <a:rPr lang="en-US" sz="2000" dirty="0" err="1">
                <a:solidFill>
                  <a:srgbClr val="9FC6F0"/>
                </a:solidFill>
              </a:rPr>
              <a:t>Organizaciones</a:t>
            </a:r>
            <a:endParaRPr lang="en-US" sz="2000" dirty="0">
              <a:solidFill>
                <a:srgbClr val="9FC6F0"/>
              </a:solidFill>
            </a:endParaRPr>
          </a:p>
          <a:p>
            <a:r>
              <a:rPr lang="en-US" sz="2800" dirty="0">
                <a:solidFill>
                  <a:srgbClr val="9FC6F0"/>
                </a:solidFill>
              </a:rPr>
              <a:t>Ringgold </a:t>
            </a:r>
          </a:p>
        </p:txBody>
      </p:sp>
      <p:pic>
        <p:nvPicPr>
          <p:cNvPr id="5" name="Imagen 4"/>
          <p:cNvPicPr>
            <a:picLocks noChangeAspect="1"/>
          </p:cNvPicPr>
          <p:nvPr/>
        </p:nvPicPr>
        <p:blipFill>
          <a:blip r:embed="rId2"/>
          <a:stretch>
            <a:fillRect/>
          </a:stretch>
        </p:blipFill>
        <p:spPr>
          <a:xfrm>
            <a:off x="5192486" y="619761"/>
            <a:ext cx="5475514" cy="3225887"/>
          </a:xfrm>
          <a:prstGeom prst="rect">
            <a:avLst/>
          </a:prstGeom>
        </p:spPr>
      </p:pic>
      <p:pic>
        <p:nvPicPr>
          <p:cNvPr id="6" name="Picture 3" descr="Screen Shot 2017-09-15 at 1.00.38 PM.png">
            <a:extLst>
              <a:ext uri="{FF2B5EF4-FFF2-40B4-BE49-F238E27FC236}">
                <a16:creationId xmlns:a16="http://schemas.microsoft.com/office/drawing/2014/main" xmlns="" id="{F2997CF4-4BA7-904D-AEAC-712F3FD51F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3882066"/>
            <a:ext cx="4357323" cy="1027040"/>
          </a:xfrm>
          <a:prstGeom prst="rect">
            <a:avLst/>
          </a:prstGeom>
        </p:spPr>
      </p:pic>
      <p:sp>
        <p:nvSpPr>
          <p:cNvPr id="7" name="Rectangle 5">
            <a:extLst>
              <a:ext uri="{FF2B5EF4-FFF2-40B4-BE49-F238E27FC236}">
                <a16:creationId xmlns:a16="http://schemas.microsoft.com/office/drawing/2014/main" xmlns="" id="{2C81A3BA-73ED-3048-85D2-F8113CB9384E}"/>
              </a:ext>
            </a:extLst>
          </p:cNvPr>
          <p:cNvSpPr/>
          <p:nvPr/>
        </p:nvSpPr>
        <p:spPr>
          <a:xfrm>
            <a:off x="707458" y="4718285"/>
            <a:ext cx="1126982" cy="16167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4" descr="Screen Shot 2017-09-15 at 2.05.04 PM.png">
            <a:extLst>
              <a:ext uri="{FF2B5EF4-FFF2-40B4-BE49-F238E27FC236}">
                <a16:creationId xmlns:a16="http://schemas.microsoft.com/office/drawing/2014/main" xmlns="" id="{D18A1161-7159-EB4E-823B-A1246B84C3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646" y="5111388"/>
            <a:ext cx="4369477" cy="814339"/>
          </a:xfrm>
          <a:prstGeom prst="rect">
            <a:avLst/>
          </a:prstGeom>
        </p:spPr>
      </p:pic>
      <p:sp>
        <p:nvSpPr>
          <p:cNvPr id="9" name="Rectangle 6">
            <a:extLst>
              <a:ext uri="{FF2B5EF4-FFF2-40B4-BE49-F238E27FC236}">
                <a16:creationId xmlns:a16="http://schemas.microsoft.com/office/drawing/2014/main" xmlns="" id="{CB33819A-F9C6-8848-B6AC-30E28ABE1B0C}"/>
              </a:ext>
            </a:extLst>
          </p:cNvPr>
          <p:cNvSpPr/>
          <p:nvPr/>
        </p:nvSpPr>
        <p:spPr>
          <a:xfrm>
            <a:off x="673646" y="5745325"/>
            <a:ext cx="887985" cy="18040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652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138064" y="13402"/>
            <a:ext cx="597683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err="1">
                <a:solidFill>
                  <a:srgbClr val="7EB606"/>
                </a:solidFill>
              </a:rPr>
              <a:t>Estructura</a:t>
            </a:r>
            <a:r>
              <a:rPr lang="en-US" sz="3600" dirty="0">
                <a:solidFill>
                  <a:srgbClr val="7EB606"/>
                </a:solidFill>
              </a:rPr>
              <a:t> del </a:t>
            </a:r>
            <a:r>
              <a:rPr lang="en-US" sz="3600" dirty="0" err="1">
                <a:solidFill>
                  <a:srgbClr val="7EB606"/>
                </a:solidFill>
              </a:rPr>
              <a:t>Registro</a:t>
            </a:r>
            <a:endParaRPr lang="en-US" sz="3600" dirty="0">
              <a:solidFill>
                <a:srgbClr val="7EB606"/>
              </a:solidFill>
            </a:endParaRPr>
          </a:p>
        </p:txBody>
      </p:sp>
      <p:sp>
        <p:nvSpPr>
          <p:cNvPr id="3" name="TextBox 25"/>
          <p:cNvSpPr txBox="1"/>
          <p:nvPr/>
        </p:nvSpPr>
        <p:spPr>
          <a:xfrm>
            <a:off x="3525740" y="2179690"/>
            <a:ext cx="2448340" cy="707886"/>
          </a:xfrm>
          <a:prstGeom prst="rect">
            <a:avLst/>
          </a:prstGeom>
          <a:noFill/>
        </p:spPr>
        <p:txBody>
          <a:bodyPr wrap="square" rtlCol="0">
            <a:spAutoFit/>
          </a:bodyPr>
          <a:lstStyle/>
          <a:p>
            <a:pPr marL="404813" indent="-404813"/>
            <a:r>
              <a:rPr lang="en-US" sz="2000" dirty="0" err="1">
                <a:solidFill>
                  <a:srgbClr val="9FC6F0"/>
                </a:solidFill>
              </a:rPr>
              <a:t>Lista</a:t>
            </a:r>
            <a:r>
              <a:rPr lang="en-US" sz="2000" dirty="0">
                <a:solidFill>
                  <a:srgbClr val="9FC6F0"/>
                </a:solidFill>
              </a:rPr>
              <a:t> </a:t>
            </a:r>
            <a:r>
              <a:rPr lang="en-US" sz="2000" dirty="0" err="1">
                <a:solidFill>
                  <a:srgbClr val="9FC6F0"/>
                </a:solidFill>
              </a:rPr>
              <a:t>consistente</a:t>
            </a:r>
            <a:r>
              <a:rPr lang="en-US" sz="2000" dirty="0">
                <a:solidFill>
                  <a:srgbClr val="9FC6F0"/>
                </a:solidFill>
              </a:rPr>
              <a:t> con </a:t>
            </a:r>
            <a:r>
              <a:rPr lang="en-US" sz="2000" dirty="0" err="1">
                <a:solidFill>
                  <a:srgbClr val="9FC6F0"/>
                </a:solidFill>
              </a:rPr>
              <a:t>FundRef</a:t>
            </a:r>
            <a:r>
              <a:rPr lang="en-US" sz="2000" dirty="0">
                <a:solidFill>
                  <a:srgbClr val="9FC6F0"/>
                </a:solidFill>
              </a:rPr>
              <a:t> </a:t>
            </a:r>
          </a:p>
        </p:txBody>
      </p:sp>
      <p:sp>
        <p:nvSpPr>
          <p:cNvPr id="4" name="TextBox 3"/>
          <p:cNvSpPr txBox="1"/>
          <p:nvPr/>
        </p:nvSpPr>
        <p:spPr>
          <a:xfrm>
            <a:off x="1631380" y="738176"/>
            <a:ext cx="2880400" cy="461665"/>
          </a:xfrm>
          <a:prstGeom prst="rect">
            <a:avLst/>
          </a:prstGeom>
          <a:noFill/>
        </p:spPr>
        <p:txBody>
          <a:bodyPr wrap="square" rtlCol="0">
            <a:spAutoFit/>
          </a:bodyPr>
          <a:lstStyle/>
          <a:p>
            <a:r>
              <a:rPr lang="en-US" sz="2400" u="sng" dirty="0">
                <a:solidFill>
                  <a:schemeClr val="bg1"/>
                </a:solidFill>
              </a:rPr>
              <a:t>FINANCIAMIENTO</a:t>
            </a:r>
          </a:p>
        </p:txBody>
      </p:sp>
      <p:sp>
        <p:nvSpPr>
          <p:cNvPr id="5" name="CuadroTexto 4"/>
          <p:cNvSpPr txBox="1"/>
          <p:nvPr/>
        </p:nvSpPr>
        <p:spPr>
          <a:xfrm>
            <a:off x="3741770" y="1531600"/>
            <a:ext cx="2016280" cy="707886"/>
          </a:xfrm>
          <a:prstGeom prst="rect">
            <a:avLst/>
          </a:prstGeom>
          <a:noFill/>
        </p:spPr>
        <p:txBody>
          <a:bodyPr wrap="square" rtlCol="0">
            <a:spAutoFit/>
          </a:bodyPr>
          <a:lstStyle/>
          <a:p>
            <a:r>
              <a:rPr lang="es-ES" sz="2000" b="1" dirty="0">
                <a:solidFill>
                  <a:schemeClr val="bg1">
                    <a:lumMod val="95000"/>
                  </a:schemeClr>
                </a:solidFill>
              </a:rPr>
              <a:t>1. Enlazar Manualmente</a:t>
            </a:r>
          </a:p>
        </p:txBody>
      </p:sp>
      <p:sp>
        <p:nvSpPr>
          <p:cNvPr id="6" name="CuadroTexto 5"/>
          <p:cNvSpPr txBox="1"/>
          <p:nvPr/>
        </p:nvSpPr>
        <p:spPr>
          <a:xfrm>
            <a:off x="1559370" y="3532960"/>
            <a:ext cx="2808390" cy="400110"/>
          </a:xfrm>
          <a:prstGeom prst="rect">
            <a:avLst/>
          </a:prstGeom>
          <a:noFill/>
        </p:spPr>
        <p:txBody>
          <a:bodyPr wrap="square" rtlCol="0">
            <a:spAutoFit/>
          </a:bodyPr>
          <a:lstStyle/>
          <a:p>
            <a:r>
              <a:rPr lang="es-ES" sz="2000" b="1" dirty="0">
                <a:solidFill>
                  <a:schemeClr val="bg1">
                    <a:lumMod val="95000"/>
                  </a:schemeClr>
                </a:solidFill>
              </a:rPr>
              <a:t>2. Buscar y Enlazar</a:t>
            </a:r>
          </a:p>
        </p:txBody>
      </p:sp>
      <p:pic>
        <p:nvPicPr>
          <p:cNvPr id="7" name="Picture 1"/>
          <p:cNvPicPr>
            <a:picLocks noChangeAspect="1"/>
          </p:cNvPicPr>
          <p:nvPr/>
        </p:nvPicPr>
        <p:blipFill>
          <a:blip r:embed="rId2"/>
          <a:stretch>
            <a:fillRect/>
          </a:stretch>
        </p:blipFill>
        <p:spPr>
          <a:xfrm>
            <a:off x="5879969" y="119743"/>
            <a:ext cx="4703029" cy="4061307"/>
          </a:xfrm>
          <a:prstGeom prst="rect">
            <a:avLst/>
          </a:prstGeom>
        </p:spPr>
      </p:pic>
      <p:pic>
        <p:nvPicPr>
          <p:cNvPr id="8" name="Picture 2"/>
          <p:cNvPicPr>
            <a:picLocks noChangeAspect="1"/>
          </p:cNvPicPr>
          <p:nvPr/>
        </p:nvPicPr>
        <p:blipFill>
          <a:blip r:embed="rId3"/>
          <a:stretch>
            <a:fillRect/>
          </a:stretch>
        </p:blipFill>
        <p:spPr>
          <a:xfrm>
            <a:off x="731255" y="4181050"/>
            <a:ext cx="4464620" cy="1665416"/>
          </a:xfrm>
          <a:prstGeom prst="rect">
            <a:avLst/>
          </a:prstGeom>
        </p:spPr>
      </p:pic>
      <p:pic>
        <p:nvPicPr>
          <p:cNvPr id="9" name="Imagen 8"/>
          <p:cNvPicPr>
            <a:picLocks noChangeAspect="1"/>
          </p:cNvPicPr>
          <p:nvPr/>
        </p:nvPicPr>
        <p:blipFill>
          <a:blip r:embed="rId4"/>
          <a:stretch>
            <a:fillRect/>
          </a:stretch>
        </p:blipFill>
        <p:spPr>
          <a:xfrm rot="1473957">
            <a:off x="-4431" y="3541276"/>
            <a:ext cx="1859213" cy="383476"/>
          </a:xfrm>
          <a:prstGeom prst="rect">
            <a:avLst/>
          </a:prstGeom>
        </p:spPr>
      </p:pic>
      <p:pic>
        <p:nvPicPr>
          <p:cNvPr id="10" name="Picture 2">
            <a:extLst>
              <a:ext uri="{FF2B5EF4-FFF2-40B4-BE49-F238E27FC236}">
                <a16:creationId xmlns:a16="http://schemas.microsoft.com/office/drawing/2014/main" xmlns="" id="{60E44E9D-1879-A04D-9BA2-E356846BEC75}"/>
              </a:ext>
            </a:extLst>
          </p:cNvPr>
          <p:cNvPicPr>
            <a:picLocks noChangeAspect="1"/>
          </p:cNvPicPr>
          <p:nvPr/>
        </p:nvPicPr>
        <p:blipFill>
          <a:blip r:embed="rId5"/>
          <a:stretch>
            <a:fillRect/>
          </a:stretch>
        </p:blipFill>
        <p:spPr>
          <a:xfrm>
            <a:off x="5879970" y="4388954"/>
            <a:ext cx="6208791" cy="1652745"/>
          </a:xfrm>
          <a:prstGeom prst="rect">
            <a:avLst/>
          </a:prstGeom>
        </p:spPr>
      </p:pic>
      <p:sp>
        <p:nvSpPr>
          <p:cNvPr id="11" name="Rectangle 7">
            <a:extLst>
              <a:ext uri="{FF2B5EF4-FFF2-40B4-BE49-F238E27FC236}">
                <a16:creationId xmlns:a16="http://schemas.microsoft.com/office/drawing/2014/main" xmlns="" id="{2BB88737-153C-EE40-BEA8-0A6D6E38288F}"/>
              </a:ext>
            </a:extLst>
          </p:cNvPr>
          <p:cNvSpPr/>
          <p:nvPr/>
        </p:nvSpPr>
        <p:spPr>
          <a:xfrm>
            <a:off x="7433648" y="5730072"/>
            <a:ext cx="1737254" cy="224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555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35450" y="2492871"/>
            <a:ext cx="1656230" cy="1496961"/>
          </a:xfrm>
          <a:prstGeom prst="rect">
            <a:avLst/>
          </a:prstGeom>
        </p:spPr>
      </p:pic>
      <p:sp>
        <p:nvSpPr>
          <p:cNvPr id="3" name="TextBox 3"/>
          <p:cNvSpPr txBox="1"/>
          <p:nvPr/>
        </p:nvSpPr>
        <p:spPr>
          <a:xfrm>
            <a:off x="2279470" y="815896"/>
            <a:ext cx="1368190" cy="461665"/>
          </a:xfrm>
          <a:prstGeom prst="rect">
            <a:avLst/>
          </a:prstGeom>
          <a:noFill/>
        </p:spPr>
        <p:txBody>
          <a:bodyPr wrap="square" rtlCol="0">
            <a:spAutoFit/>
          </a:bodyPr>
          <a:lstStyle/>
          <a:p>
            <a:r>
              <a:rPr lang="en-US" sz="2400" u="sng" dirty="0">
                <a:solidFill>
                  <a:schemeClr val="bg1"/>
                </a:solidFill>
              </a:rPr>
              <a:t>OBRAS</a:t>
            </a:r>
          </a:p>
        </p:txBody>
      </p:sp>
      <p:sp>
        <p:nvSpPr>
          <p:cNvPr id="4" name="TextBox 25"/>
          <p:cNvSpPr txBox="1"/>
          <p:nvPr/>
        </p:nvSpPr>
        <p:spPr>
          <a:xfrm>
            <a:off x="1775400" y="2906366"/>
            <a:ext cx="432060" cy="369332"/>
          </a:xfrm>
          <a:prstGeom prst="rect">
            <a:avLst/>
          </a:prstGeom>
          <a:noFill/>
        </p:spPr>
        <p:txBody>
          <a:bodyPr wrap="square" rtlCol="0">
            <a:spAutoFit/>
          </a:bodyPr>
          <a:lstStyle/>
          <a:p>
            <a:pPr marL="404813" indent="-404813"/>
            <a:r>
              <a:rPr lang="en-US" b="1" dirty="0">
                <a:solidFill>
                  <a:srgbClr val="A4CD39"/>
                </a:solidFill>
              </a:rPr>
              <a:t>1.</a:t>
            </a:r>
          </a:p>
        </p:txBody>
      </p:sp>
      <p:sp>
        <p:nvSpPr>
          <p:cNvPr id="5" name="TextBox 25"/>
          <p:cNvSpPr txBox="1"/>
          <p:nvPr/>
        </p:nvSpPr>
        <p:spPr>
          <a:xfrm>
            <a:off x="1775400" y="3266416"/>
            <a:ext cx="432060" cy="369332"/>
          </a:xfrm>
          <a:prstGeom prst="rect">
            <a:avLst/>
          </a:prstGeom>
          <a:noFill/>
        </p:spPr>
        <p:txBody>
          <a:bodyPr wrap="square" rtlCol="0">
            <a:spAutoFit/>
          </a:bodyPr>
          <a:lstStyle/>
          <a:p>
            <a:pPr marL="404813" indent="-404813"/>
            <a:r>
              <a:rPr lang="en-US" b="1" dirty="0">
                <a:solidFill>
                  <a:srgbClr val="A4CD39"/>
                </a:solidFill>
              </a:rPr>
              <a:t>2.</a:t>
            </a:r>
          </a:p>
        </p:txBody>
      </p:sp>
      <p:sp>
        <p:nvSpPr>
          <p:cNvPr id="6" name="TextBox 25"/>
          <p:cNvSpPr txBox="1"/>
          <p:nvPr/>
        </p:nvSpPr>
        <p:spPr>
          <a:xfrm>
            <a:off x="1775400" y="3563738"/>
            <a:ext cx="432060" cy="369332"/>
          </a:xfrm>
          <a:prstGeom prst="rect">
            <a:avLst/>
          </a:prstGeom>
          <a:noFill/>
        </p:spPr>
        <p:txBody>
          <a:bodyPr wrap="square" rtlCol="0">
            <a:spAutoFit/>
          </a:bodyPr>
          <a:lstStyle/>
          <a:p>
            <a:pPr marL="404813" indent="-404813"/>
            <a:r>
              <a:rPr lang="en-US" b="1" dirty="0">
                <a:solidFill>
                  <a:srgbClr val="A4CD39"/>
                </a:solidFill>
              </a:rPr>
              <a:t>3.</a:t>
            </a:r>
          </a:p>
        </p:txBody>
      </p:sp>
      <p:sp>
        <p:nvSpPr>
          <p:cNvPr id="7" name="TextBox 18"/>
          <p:cNvSpPr txBox="1"/>
          <p:nvPr/>
        </p:nvSpPr>
        <p:spPr>
          <a:xfrm>
            <a:off x="5159870" y="188550"/>
            <a:ext cx="2145170" cy="2304320"/>
          </a:xfrm>
          <a:prstGeom prst="rect">
            <a:avLst/>
          </a:prstGeom>
          <a:solidFill>
            <a:schemeClr val="bg1">
              <a:lumMod val="85000"/>
              <a:alpha val="80000"/>
            </a:schemeClr>
          </a:solidFill>
          <a:ln w="25400">
            <a:noFill/>
          </a:ln>
          <a:effectLst>
            <a:outerShdw blurRad="50800" dist="38100" dir="2700000" algn="tl" rotWithShape="0">
              <a:srgbClr val="000000">
                <a:alpha val="43000"/>
              </a:srgbClr>
            </a:outerShdw>
          </a:effectLst>
        </p:spPr>
        <p:txBody>
          <a:bodyPr wrap="square" rtlCol="0">
            <a:spAutoFit/>
          </a:bodyPr>
          <a:lstStyle/>
          <a:p>
            <a:r>
              <a:rPr lang="en-US" sz="1300" b="1" u="sng" dirty="0"/>
              <a:t>Search &amp; Link Wizards:</a:t>
            </a:r>
            <a:r>
              <a:rPr lang="en-US" sz="1300" dirty="0"/>
              <a:t> </a:t>
            </a:r>
          </a:p>
          <a:p>
            <a:pPr marL="285750" indent="-285750">
              <a:buFont typeface="Arial"/>
              <a:buChar char="•"/>
            </a:pPr>
            <a:r>
              <a:rPr lang="en-US" sz="1300" dirty="0" err="1">
                <a:solidFill>
                  <a:srgbClr val="0000FF"/>
                </a:solidFill>
              </a:rPr>
              <a:t>Ariti</a:t>
            </a:r>
            <a:endParaRPr lang="en-US" sz="1300" dirty="0">
              <a:solidFill>
                <a:srgbClr val="0000FF"/>
              </a:solidFill>
            </a:endParaRPr>
          </a:p>
          <a:p>
            <a:pPr marL="285750" indent="-285750">
              <a:buFont typeface="Arial"/>
              <a:buChar char="•"/>
            </a:pPr>
            <a:r>
              <a:rPr lang="en-US" sz="1300" dirty="0">
                <a:solidFill>
                  <a:srgbClr val="0000FF"/>
                </a:solidFill>
              </a:rPr>
              <a:t>ANDS Registry</a:t>
            </a:r>
          </a:p>
          <a:p>
            <a:pPr marL="285750" indent="-285750">
              <a:buFont typeface="Arial"/>
              <a:buChar char="•"/>
            </a:pPr>
            <a:r>
              <a:rPr lang="en-US" sz="1300" dirty="0" err="1">
                <a:solidFill>
                  <a:srgbClr val="0000FF"/>
                </a:solidFill>
              </a:rPr>
              <a:t>CrossRef</a:t>
            </a:r>
            <a:endParaRPr lang="en-US" sz="1300" dirty="0">
              <a:solidFill>
                <a:srgbClr val="0000FF"/>
              </a:solidFill>
            </a:endParaRPr>
          </a:p>
          <a:p>
            <a:pPr marL="285750" indent="-285750">
              <a:buFont typeface="Arial"/>
              <a:buChar char="•"/>
            </a:pPr>
            <a:r>
              <a:rPr lang="en-US" sz="1300" dirty="0" err="1">
                <a:solidFill>
                  <a:srgbClr val="0000FF"/>
                </a:solidFill>
              </a:rPr>
              <a:t>DataCite</a:t>
            </a:r>
            <a:endParaRPr lang="en-US" sz="1300" dirty="0">
              <a:solidFill>
                <a:srgbClr val="0000FF"/>
              </a:solidFill>
            </a:endParaRPr>
          </a:p>
          <a:p>
            <a:pPr marL="285750" indent="-285750">
              <a:buFont typeface="Arial"/>
              <a:buChar char="•"/>
            </a:pPr>
            <a:r>
              <a:rPr lang="en-US" sz="1300" dirty="0">
                <a:solidFill>
                  <a:srgbClr val="0000FF"/>
                </a:solidFill>
              </a:rPr>
              <a:t>Europe PubMed Central</a:t>
            </a:r>
          </a:p>
          <a:p>
            <a:pPr marL="285750" indent="-285750">
              <a:buFont typeface="Arial"/>
              <a:buChar char="•"/>
            </a:pPr>
            <a:r>
              <a:rPr lang="en-US" sz="1300" dirty="0">
                <a:solidFill>
                  <a:srgbClr val="0000FF"/>
                </a:solidFill>
              </a:rPr>
              <a:t>ISNI number &amp; ISBNs</a:t>
            </a:r>
          </a:p>
          <a:p>
            <a:pPr marL="285750" indent="-285750">
              <a:buFont typeface="Arial"/>
              <a:buChar char="•"/>
            </a:pPr>
            <a:r>
              <a:rPr lang="en-US" sz="1300" dirty="0">
                <a:solidFill>
                  <a:srgbClr val="0000FF"/>
                </a:solidFill>
              </a:rPr>
              <a:t>MLA Int. Bibliography</a:t>
            </a:r>
          </a:p>
          <a:p>
            <a:pPr marL="285750" indent="-285750">
              <a:buFont typeface="Arial"/>
              <a:buChar char="•"/>
            </a:pPr>
            <a:r>
              <a:rPr lang="en-US" sz="1300" dirty="0" err="1">
                <a:solidFill>
                  <a:srgbClr val="0000FF"/>
                </a:solidFill>
              </a:rPr>
              <a:t>Redalyc</a:t>
            </a:r>
            <a:endParaRPr lang="en-US" sz="1300" dirty="0">
              <a:solidFill>
                <a:srgbClr val="0000FF"/>
              </a:solidFill>
            </a:endParaRPr>
          </a:p>
          <a:p>
            <a:pPr marL="285750" indent="-285750">
              <a:buFont typeface="Arial"/>
              <a:buChar char="•"/>
            </a:pPr>
            <a:r>
              <a:rPr lang="en-US" sz="1300" dirty="0" err="1">
                <a:solidFill>
                  <a:srgbClr val="0000FF"/>
                </a:solidFill>
              </a:rPr>
              <a:t>ResearcherID</a:t>
            </a:r>
            <a:endParaRPr lang="en-US" sz="1300" dirty="0">
              <a:solidFill>
                <a:srgbClr val="0000FF"/>
              </a:solidFill>
            </a:endParaRPr>
          </a:p>
          <a:p>
            <a:pPr marL="285750" indent="-285750">
              <a:buFont typeface="Arial"/>
              <a:buChar char="•"/>
            </a:pPr>
            <a:r>
              <a:rPr lang="en-US" sz="1300" dirty="0">
                <a:solidFill>
                  <a:srgbClr val="0000FF"/>
                </a:solidFill>
              </a:rPr>
              <a:t>Scopus</a:t>
            </a:r>
          </a:p>
        </p:txBody>
      </p:sp>
      <p:pic>
        <p:nvPicPr>
          <p:cNvPr id="8" name="Imagen 7"/>
          <p:cNvPicPr>
            <a:picLocks noChangeAspect="1"/>
          </p:cNvPicPr>
          <p:nvPr/>
        </p:nvPicPr>
        <p:blipFill>
          <a:blip r:embed="rId3"/>
          <a:stretch>
            <a:fillRect/>
          </a:stretch>
        </p:blipFill>
        <p:spPr>
          <a:xfrm>
            <a:off x="4583790" y="2733578"/>
            <a:ext cx="5292100" cy="830160"/>
          </a:xfrm>
          <a:prstGeom prst="rect">
            <a:avLst/>
          </a:prstGeom>
        </p:spPr>
      </p:pic>
      <p:sp>
        <p:nvSpPr>
          <p:cNvPr id="9" name="TextBox 20"/>
          <p:cNvSpPr txBox="1"/>
          <p:nvPr/>
        </p:nvSpPr>
        <p:spPr>
          <a:xfrm>
            <a:off x="1847411" y="4941211"/>
            <a:ext cx="2448339" cy="584775"/>
          </a:xfrm>
          <a:prstGeom prst="rect">
            <a:avLst/>
          </a:prstGeom>
          <a:noFill/>
          <a:ln w="12700">
            <a:noFill/>
          </a:ln>
          <a:effectLst>
            <a:outerShdw blurRad="50800" dist="38100" dir="2700000" algn="tl" rotWithShape="0">
              <a:srgbClr val="000000">
                <a:alpha val="43000"/>
              </a:srgbClr>
            </a:outerShdw>
          </a:effectLst>
        </p:spPr>
        <p:txBody>
          <a:bodyPr wrap="square" rtlCol="0">
            <a:spAutoFit/>
          </a:bodyPr>
          <a:lstStyle/>
          <a:p>
            <a:r>
              <a:rPr lang="en-US" sz="1600" dirty="0" err="1">
                <a:solidFill>
                  <a:srgbClr val="FFFFFF"/>
                </a:solidFill>
              </a:rPr>
              <a:t>Clasificación</a:t>
            </a:r>
            <a:r>
              <a:rPr lang="en-US" sz="1600" dirty="0">
                <a:solidFill>
                  <a:srgbClr val="FFFFFF"/>
                </a:solidFill>
              </a:rPr>
              <a:t> y </a:t>
            </a:r>
            <a:r>
              <a:rPr lang="en-US" sz="1600" dirty="0" err="1">
                <a:solidFill>
                  <a:srgbClr val="FFFFFF"/>
                </a:solidFill>
              </a:rPr>
              <a:t>Metadatos</a:t>
            </a:r>
            <a:r>
              <a:rPr lang="en-US" sz="1600" dirty="0">
                <a:solidFill>
                  <a:srgbClr val="FFFFFF"/>
                </a:solidFill>
              </a:rPr>
              <a:t> </a:t>
            </a:r>
            <a:r>
              <a:rPr lang="en-US" sz="1600" dirty="0" err="1">
                <a:solidFill>
                  <a:srgbClr val="FFFFFF"/>
                </a:solidFill>
              </a:rPr>
              <a:t>consistentes</a:t>
            </a:r>
            <a:r>
              <a:rPr lang="en-US" sz="1600" dirty="0">
                <a:solidFill>
                  <a:srgbClr val="FFFFFF"/>
                </a:solidFill>
              </a:rPr>
              <a:t> con CASRAI</a:t>
            </a:r>
          </a:p>
        </p:txBody>
      </p:sp>
      <p:cxnSp>
        <p:nvCxnSpPr>
          <p:cNvPr id="10" name="Conector recto de flecha 9"/>
          <p:cNvCxnSpPr/>
          <p:nvPr/>
        </p:nvCxnSpPr>
        <p:spPr>
          <a:xfrm>
            <a:off x="3791680" y="5445280"/>
            <a:ext cx="936130"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1" name="Conector recto de flecha 10"/>
          <p:cNvCxnSpPr/>
          <p:nvPr/>
        </p:nvCxnSpPr>
        <p:spPr>
          <a:xfrm flipV="1">
            <a:off x="3575650" y="1844780"/>
            <a:ext cx="1584220" cy="1368190"/>
          </a:xfrm>
          <a:prstGeom prst="straightConnector1">
            <a:avLst/>
          </a:prstGeom>
          <a:ln>
            <a:solidFill>
              <a:srgbClr val="A4CD39"/>
            </a:solidFill>
            <a:tailEnd type="arrow"/>
          </a:ln>
        </p:spPr>
        <p:style>
          <a:lnRef idx="2">
            <a:schemeClr val="accent1"/>
          </a:lnRef>
          <a:fillRef idx="0">
            <a:schemeClr val="accent1"/>
          </a:fillRef>
          <a:effectRef idx="1">
            <a:schemeClr val="accent1"/>
          </a:effectRef>
          <a:fontRef idx="minor">
            <a:schemeClr val="tx1"/>
          </a:fontRef>
        </p:style>
      </p:cxnSp>
      <p:cxnSp>
        <p:nvCxnSpPr>
          <p:cNvPr id="12" name="Conector recto de flecha 11"/>
          <p:cNvCxnSpPr>
            <a:endCxn id="8" idx="1"/>
          </p:cNvCxnSpPr>
          <p:nvPr/>
        </p:nvCxnSpPr>
        <p:spPr>
          <a:xfrm>
            <a:off x="3647660" y="3131678"/>
            <a:ext cx="936130" cy="16980"/>
          </a:xfrm>
          <a:prstGeom prst="straightConnector1">
            <a:avLst/>
          </a:prstGeom>
          <a:ln>
            <a:solidFill>
              <a:srgbClr val="A4CD39"/>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a:off x="3575650" y="3212970"/>
            <a:ext cx="1296180" cy="864120"/>
          </a:xfrm>
          <a:prstGeom prst="straightConnector1">
            <a:avLst/>
          </a:prstGeom>
          <a:ln>
            <a:solidFill>
              <a:srgbClr val="A4CD39"/>
            </a:solidFill>
            <a:tailEnd type="arrow"/>
          </a:ln>
        </p:spPr>
        <p:style>
          <a:lnRef idx="2">
            <a:schemeClr val="accent1"/>
          </a:lnRef>
          <a:fillRef idx="0">
            <a:schemeClr val="accent1"/>
          </a:fillRef>
          <a:effectRef idx="1">
            <a:schemeClr val="accent1"/>
          </a:effectRef>
          <a:fontRef idx="minor">
            <a:schemeClr val="tx1"/>
          </a:fontRef>
        </p:style>
      </p:cxnSp>
      <p:pic>
        <p:nvPicPr>
          <p:cNvPr id="14" name="Imagen 13"/>
          <p:cNvPicPr>
            <a:picLocks noChangeAspect="1"/>
          </p:cNvPicPr>
          <p:nvPr/>
        </p:nvPicPr>
        <p:blipFill>
          <a:blip r:embed="rId4"/>
          <a:stretch>
            <a:fillRect/>
          </a:stretch>
        </p:blipFill>
        <p:spPr>
          <a:xfrm>
            <a:off x="4912471" y="3718224"/>
            <a:ext cx="3573439" cy="2204594"/>
          </a:xfrm>
          <a:prstGeom prst="rect">
            <a:avLst/>
          </a:prstGeom>
        </p:spPr>
      </p:pic>
      <p:sp>
        <p:nvSpPr>
          <p:cNvPr id="15" name="Title 1"/>
          <p:cNvSpPr txBox="1">
            <a:spLocks/>
          </p:cNvSpPr>
          <p:nvPr/>
        </p:nvSpPr>
        <p:spPr bwMode="auto">
          <a:xfrm>
            <a:off x="7152640" y="331681"/>
            <a:ext cx="34702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200" dirty="0" err="1">
                <a:solidFill>
                  <a:srgbClr val="7EB606"/>
                </a:solidFill>
              </a:rPr>
              <a:t>Estructura</a:t>
            </a:r>
            <a:r>
              <a:rPr lang="en-US" sz="3200" dirty="0">
                <a:solidFill>
                  <a:srgbClr val="7EB606"/>
                </a:solidFill>
              </a:rPr>
              <a:t> del </a:t>
            </a:r>
            <a:r>
              <a:rPr lang="en-US" sz="3200" dirty="0" err="1">
                <a:solidFill>
                  <a:srgbClr val="7EB606"/>
                </a:solidFill>
              </a:rPr>
              <a:t>Registro</a:t>
            </a:r>
            <a:endParaRPr lang="en-US" sz="3200" dirty="0">
              <a:solidFill>
                <a:srgbClr val="7EB606"/>
              </a:solidFill>
            </a:endParaRPr>
          </a:p>
        </p:txBody>
      </p:sp>
    </p:spTree>
    <p:extLst>
      <p:ext uri="{BB962C8B-B14F-4D97-AF65-F5344CB8AC3E}">
        <p14:creationId xmlns:p14="http://schemas.microsoft.com/office/powerpoint/2010/main" val="2298183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11780" y="37041"/>
            <a:ext cx="604884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err="1">
                <a:solidFill>
                  <a:srgbClr val="7EB606"/>
                </a:solidFill>
              </a:rPr>
              <a:t>Estructura</a:t>
            </a:r>
            <a:r>
              <a:rPr lang="en-US" sz="3600" dirty="0">
                <a:solidFill>
                  <a:srgbClr val="7EB606"/>
                </a:solidFill>
              </a:rPr>
              <a:t> del </a:t>
            </a:r>
            <a:r>
              <a:rPr lang="en-US" sz="3600" dirty="0" err="1">
                <a:solidFill>
                  <a:srgbClr val="7EB606"/>
                </a:solidFill>
              </a:rPr>
              <a:t>Registro</a:t>
            </a:r>
            <a:endParaRPr lang="en-US" sz="3600" dirty="0">
              <a:solidFill>
                <a:srgbClr val="7EB606"/>
              </a:solidFill>
            </a:endParaRPr>
          </a:p>
        </p:txBody>
      </p:sp>
      <p:sp>
        <p:nvSpPr>
          <p:cNvPr id="3" name="TextBox 19"/>
          <p:cNvSpPr txBox="1"/>
          <p:nvPr/>
        </p:nvSpPr>
        <p:spPr>
          <a:xfrm>
            <a:off x="4675231" y="4305920"/>
            <a:ext cx="4536629" cy="923330"/>
          </a:xfrm>
          <a:prstGeom prst="rect">
            <a:avLst/>
          </a:prstGeom>
          <a:solidFill>
            <a:schemeClr val="bg1">
              <a:lumMod val="75000"/>
              <a:alpha val="80000"/>
            </a:schemeClr>
          </a:solidFill>
          <a:ln w="12700">
            <a:noFill/>
          </a:ln>
          <a:effectLst>
            <a:outerShdw blurRad="50800" dist="38100" dir="2700000" algn="tl" rotWithShape="0">
              <a:srgbClr val="000000">
                <a:alpha val="43000"/>
              </a:srgbClr>
            </a:outerShdw>
          </a:effectLst>
        </p:spPr>
        <p:txBody>
          <a:bodyPr wrap="square" rtlCol="0">
            <a:spAutoFit/>
          </a:bodyPr>
          <a:lstStyle/>
          <a:p>
            <a:r>
              <a:rPr lang="en-US" dirty="0" err="1">
                <a:solidFill>
                  <a:schemeClr val="accent6"/>
                </a:solidFill>
              </a:rPr>
              <a:t>Cuando</a:t>
            </a:r>
            <a:r>
              <a:rPr lang="en-US" dirty="0">
                <a:solidFill>
                  <a:schemeClr val="accent6"/>
                </a:solidFill>
              </a:rPr>
              <a:t> el </a:t>
            </a:r>
            <a:r>
              <a:rPr lang="en-US" dirty="0" err="1">
                <a:solidFill>
                  <a:schemeClr val="accent6"/>
                </a:solidFill>
              </a:rPr>
              <a:t>mismo</a:t>
            </a:r>
            <a:r>
              <a:rPr lang="en-US" dirty="0">
                <a:solidFill>
                  <a:schemeClr val="accent6"/>
                </a:solidFill>
              </a:rPr>
              <a:t> </a:t>
            </a:r>
            <a:r>
              <a:rPr lang="en-US" dirty="0" err="1">
                <a:solidFill>
                  <a:schemeClr val="accent6"/>
                </a:solidFill>
              </a:rPr>
              <a:t>trabajo</a:t>
            </a:r>
            <a:r>
              <a:rPr lang="en-US" dirty="0">
                <a:solidFill>
                  <a:schemeClr val="accent6"/>
                </a:solidFill>
              </a:rPr>
              <a:t> </a:t>
            </a:r>
            <a:r>
              <a:rPr lang="en-US" dirty="0" err="1">
                <a:solidFill>
                  <a:schemeClr val="accent6"/>
                </a:solidFill>
              </a:rPr>
              <a:t>es</a:t>
            </a:r>
            <a:r>
              <a:rPr lang="en-US" dirty="0">
                <a:solidFill>
                  <a:schemeClr val="accent6"/>
                </a:solidFill>
              </a:rPr>
              <a:t> </a:t>
            </a:r>
            <a:r>
              <a:rPr lang="en-US" dirty="0" err="1">
                <a:solidFill>
                  <a:schemeClr val="accent6"/>
                </a:solidFill>
              </a:rPr>
              <a:t>agregado</a:t>
            </a:r>
            <a:r>
              <a:rPr lang="en-US" dirty="0">
                <a:solidFill>
                  <a:schemeClr val="accent6"/>
                </a:solidFill>
              </a:rPr>
              <a:t> </a:t>
            </a:r>
            <a:r>
              <a:rPr lang="en-US" dirty="0" err="1">
                <a:solidFill>
                  <a:schemeClr val="accent6"/>
                </a:solidFill>
              </a:rPr>
              <a:t>varias</a:t>
            </a:r>
            <a:r>
              <a:rPr lang="en-US" dirty="0">
                <a:solidFill>
                  <a:schemeClr val="accent6"/>
                </a:solidFill>
              </a:rPr>
              <a:t> </a:t>
            </a:r>
            <a:r>
              <a:rPr lang="en-US" dirty="0" err="1">
                <a:solidFill>
                  <a:schemeClr val="accent6"/>
                </a:solidFill>
              </a:rPr>
              <a:t>veces</a:t>
            </a:r>
            <a:r>
              <a:rPr lang="en-US" dirty="0">
                <a:solidFill>
                  <a:schemeClr val="accent6"/>
                </a:solidFill>
              </a:rPr>
              <a:t>, </a:t>
            </a:r>
            <a:r>
              <a:rPr lang="en-US" dirty="0" err="1">
                <a:solidFill>
                  <a:schemeClr val="accent6"/>
                </a:solidFill>
              </a:rPr>
              <a:t>las</a:t>
            </a:r>
            <a:r>
              <a:rPr lang="en-US" dirty="0">
                <a:solidFill>
                  <a:schemeClr val="accent6"/>
                </a:solidFill>
              </a:rPr>
              <a:t> </a:t>
            </a:r>
            <a:r>
              <a:rPr lang="en-US" dirty="0" err="1">
                <a:solidFill>
                  <a:schemeClr val="accent6"/>
                </a:solidFill>
              </a:rPr>
              <a:t>diferentes</a:t>
            </a:r>
            <a:r>
              <a:rPr lang="en-US" dirty="0">
                <a:solidFill>
                  <a:schemeClr val="accent6"/>
                </a:solidFill>
              </a:rPr>
              <a:t> </a:t>
            </a:r>
            <a:r>
              <a:rPr lang="en-US" dirty="0" err="1">
                <a:solidFill>
                  <a:schemeClr val="accent6"/>
                </a:solidFill>
              </a:rPr>
              <a:t>versiones</a:t>
            </a:r>
            <a:r>
              <a:rPr lang="en-US" dirty="0">
                <a:solidFill>
                  <a:schemeClr val="accent6"/>
                </a:solidFill>
              </a:rPr>
              <a:t> son </a:t>
            </a:r>
            <a:r>
              <a:rPr lang="en-US" dirty="0" err="1">
                <a:solidFill>
                  <a:schemeClr val="accent6"/>
                </a:solidFill>
              </a:rPr>
              <a:t>agrupadas</a:t>
            </a:r>
            <a:r>
              <a:rPr lang="en-US" dirty="0">
                <a:solidFill>
                  <a:schemeClr val="accent6"/>
                </a:solidFill>
              </a:rPr>
              <a:t> con base en los </a:t>
            </a:r>
            <a:r>
              <a:rPr lang="en-US" dirty="0" err="1">
                <a:solidFill>
                  <a:schemeClr val="accent6"/>
                </a:solidFill>
              </a:rPr>
              <a:t>identificadores</a:t>
            </a:r>
            <a:endParaRPr lang="en-US" dirty="0">
              <a:solidFill>
                <a:schemeClr val="accent6"/>
              </a:solidFill>
            </a:endParaRPr>
          </a:p>
        </p:txBody>
      </p:sp>
      <p:pic>
        <p:nvPicPr>
          <p:cNvPr id="4" name="Picture 1"/>
          <p:cNvPicPr>
            <a:picLocks noChangeAspect="1"/>
          </p:cNvPicPr>
          <p:nvPr/>
        </p:nvPicPr>
        <p:blipFill>
          <a:blip r:embed="rId2"/>
          <a:stretch>
            <a:fillRect/>
          </a:stretch>
        </p:blipFill>
        <p:spPr>
          <a:xfrm>
            <a:off x="2556311" y="1276710"/>
            <a:ext cx="6564109" cy="2388110"/>
          </a:xfrm>
          <a:prstGeom prst="rect">
            <a:avLst/>
          </a:prstGeom>
        </p:spPr>
      </p:pic>
      <p:sp>
        <p:nvSpPr>
          <p:cNvPr id="5" name="TextBox 3"/>
          <p:cNvSpPr txBox="1"/>
          <p:nvPr/>
        </p:nvSpPr>
        <p:spPr>
          <a:xfrm>
            <a:off x="1811405" y="608301"/>
            <a:ext cx="1368190" cy="461665"/>
          </a:xfrm>
          <a:prstGeom prst="rect">
            <a:avLst/>
          </a:prstGeom>
          <a:noFill/>
        </p:spPr>
        <p:txBody>
          <a:bodyPr wrap="square" rtlCol="0">
            <a:spAutoFit/>
          </a:bodyPr>
          <a:lstStyle/>
          <a:p>
            <a:r>
              <a:rPr lang="en-US" sz="2400" u="sng" dirty="0">
                <a:solidFill>
                  <a:schemeClr val="bg1"/>
                </a:solidFill>
              </a:rPr>
              <a:t>OBRAS</a:t>
            </a:r>
          </a:p>
        </p:txBody>
      </p:sp>
      <p:cxnSp>
        <p:nvCxnSpPr>
          <p:cNvPr id="7" name="Conector recto de flecha 6"/>
          <p:cNvCxnSpPr>
            <a:stCxn id="3" idx="1"/>
          </p:cNvCxnSpPr>
          <p:nvPr/>
        </p:nvCxnSpPr>
        <p:spPr>
          <a:xfrm flipH="1" flipV="1">
            <a:off x="3523070" y="2505673"/>
            <a:ext cx="1152160" cy="2261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ector recto de flecha 7"/>
          <p:cNvCxnSpPr>
            <a:stCxn id="3" idx="1"/>
          </p:cNvCxnSpPr>
          <p:nvPr/>
        </p:nvCxnSpPr>
        <p:spPr>
          <a:xfrm flipH="1" flipV="1">
            <a:off x="3523070" y="3297783"/>
            <a:ext cx="1152160" cy="1469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ector recto de flecha 8"/>
          <p:cNvCxnSpPr>
            <a:stCxn id="3" idx="1"/>
          </p:cNvCxnSpPr>
          <p:nvPr/>
        </p:nvCxnSpPr>
        <p:spPr>
          <a:xfrm flipH="1" flipV="1">
            <a:off x="2946990" y="3585823"/>
            <a:ext cx="1728240" cy="1181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7319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0556868B-2FA4-DD42-8163-C9DF222D905D}"/>
              </a:ext>
            </a:extLst>
          </p:cNvPr>
          <p:cNvPicPr>
            <a:picLocks noChangeAspect="1"/>
          </p:cNvPicPr>
          <p:nvPr/>
        </p:nvPicPr>
        <p:blipFill rotWithShape="1">
          <a:blip r:embed="rId2"/>
          <a:srcRect l="13790" t="14180" r="19643" b="14921"/>
          <a:stretch/>
        </p:blipFill>
        <p:spPr>
          <a:xfrm>
            <a:off x="1815988" y="286657"/>
            <a:ext cx="8596195" cy="5722257"/>
          </a:xfrm>
          <a:prstGeom prst="rect">
            <a:avLst/>
          </a:prstGeom>
        </p:spPr>
      </p:pic>
    </p:spTree>
    <p:extLst>
      <p:ext uri="{BB962C8B-B14F-4D97-AF65-F5344CB8AC3E}">
        <p14:creationId xmlns:p14="http://schemas.microsoft.com/office/powerpoint/2010/main" val="4095727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dirty="0" err="1">
                <a:latin typeface="Open Sans"/>
                <a:cs typeface="Open Sans"/>
              </a:rPr>
              <a:t>Actualizaciones</a:t>
            </a:r>
            <a:r>
              <a:rPr kumimoji="1" lang="en-US" altLang="ja-JP" dirty="0">
                <a:latin typeface="Open Sans"/>
                <a:cs typeface="Open Sans"/>
              </a:rPr>
              <a:t> </a:t>
            </a:r>
            <a:r>
              <a:rPr kumimoji="1" lang="en-US" altLang="ja-JP" dirty="0" err="1">
                <a:latin typeface="Open Sans"/>
                <a:cs typeface="Open Sans"/>
              </a:rPr>
              <a:t>automáticas</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36</a:t>
            </a:fld>
            <a:endParaRPr lang="fr-FR"/>
          </a:p>
        </p:txBody>
      </p:sp>
      <p:sp>
        <p:nvSpPr>
          <p:cNvPr id="4" name="Espaço Reservado para Texto 3">
            <a:extLst>
              <a:ext uri="{FF2B5EF4-FFF2-40B4-BE49-F238E27FC236}">
                <a16:creationId xmlns:a16="http://schemas.microsoft.com/office/drawing/2014/main" xmlns=""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2470720102"/>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CBB45AB-352B-5141-BFA6-8E06FEEA804B}" type="slidenum">
              <a:rPr lang="fr-FR" smtClean="0"/>
              <a:pPr>
                <a:defRPr/>
              </a:pPr>
              <a:t>37</a:t>
            </a:fld>
            <a:endParaRPr lang="fr-FR"/>
          </a:p>
        </p:txBody>
      </p:sp>
      <p:sp>
        <p:nvSpPr>
          <p:cNvPr id="3" name="タイトル 2"/>
          <p:cNvSpPr>
            <a:spLocks noGrp="1"/>
          </p:cNvSpPr>
          <p:nvPr>
            <p:ph type="title"/>
          </p:nvPr>
        </p:nvSpPr>
        <p:spPr/>
        <p:txBody>
          <a:bodyPr/>
          <a:lstStyle/>
          <a:p>
            <a:r>
              <a:rPr lang="en-US" altLang="ja-JP" dirty="0"/>
              <a:t>ORCID Authorization</a:t>
            </a:r>
            <a:endParaRPr kumimoji="1" lang="ja-JP" altLang="en-US" dirty="0"/>
          </a:p>
        </p:txBody>
      </p:sp>
      <p:pic>
        <p:nvPicPr>
          <p:cNvPr id="4" name="図 3"/>
          <p:cNvPicPr>
            <a:picLocks noChangeAspect="1"/>
          </p:cNvPicPr>
          <p:nvPr/>
        </p:nvPicPr>
        <p:blipFill>
          <a:blip r:embed="rId2"/>
          <a:stretch>
            <a:fillRect/>
          </a:stretch>
        </p:blipFill>
        <p:spPr>
          <a:xfrm>
            <a:off x="1688425" y="1213182"/>
            <a:ext cx="3054350" cy="2305050"/>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3"/>
          <a:stretch>
            <a:fillRect/>
          </a:stretch>
        </p:blipFill>
        <p:spPr>
          <a:xfrm>
            <a:off x="3065390" y="1447517"/>
            <a:ext cx="5755640" cy="4414520"/>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5986489" y="2252256"/>
            <a:ext cx="4560570" cy="3760470"/>
          </a:xfrm>
          <a:prstGeom prst="rect">
            <a:avLst/>
          </a:prstGeom>
          <a:ln>
            <a:noFill/>
          </a:ln>
          <a:effectLst>
            <a:outerShdw blurRad="292100" dist="139700" dir="2700000" algn="tl" rotWithShape="0">
              <a:srgbClr val="333333">
                <a:alpha val="65000"/>
              </a:srgbClr>
            </a:outerShdw>
          </a:effectLst>
        </p:spPr>
      </p:pic>
      <p:sp>
        <p:nvSpPr>
          <p:cNvPr id="7" name="コンテンツ プレースホルダー 2"/>
          <p:cNvSpPr txBox="1">
            <a:spLocks/>
          </p:cNvSpPr>
          <p:nvPr/>
        </p:nvSpPr>
        <p:spPr bwMode="auto">
          <a:xfrm>
            <a:off x="1740588" y="4202495"/>
            <a:ext cx="3852722" cy="1676615"/>
          </a:xfrm>
          <a:prstGeom prst="rect">
            <a:avLst/>
          </a:prstGeom>
          <a:solidFill>
            <a:srgbClr val="A4CD39"/>
          </a:solidFill>
          <a:ln>
            <a:noFill/>
          </a:ln>
          <a:extLst>
            <a:ext uri="{FAA26D3D-D897-4be2-8F04-BA451C77F1D7}">
              <ma14:placeholderFlag xmlns:ma14="http://schemas.microsoft.com/office/mac/drawingml/2011/main" val="1"/>
            </a:ext>
          </a:extLst>
        </p:spPr>
        <p:txBody>
          <a:bodyPr vert="horz" wrap="square" lIns="72000" tIns="93600" rIns="72000" bIns="93600"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None/>
            </a:pPr>
            <a:r>
              <a:rPr kumimoji="1" lang="en-US" altLang="ja-JP" sz="2000" dirty="0">
                <a:solidFill>
                  <a:srgbClr val="58595B"/>
                </a:solidFill>
                <a:latin typeface="Open sans"/>
                <a:ea typeface="ヒラギノ角ゴ Pro W3"/>
                <a:cs typeface="Open sans"/>
              </a:rPr>
              <a:t>Submission systems can prompt authors to log in with their ORCID, and populate authors’ basic information (bio, email address </a:t>
            </a:r>
            <a:r>
              <a:rPr kumimoji="1" lang="en-US" altLang="ja-JP" sz="2000" dirty="0" err="1">
                <a:solidFill>
                  <a:srgbClr val="58595B"/>
                </a:solidFill>
                <a:latin typeface="Open sans"/>
                <a:ea typeface="ヒラギノ角ゴ Pro W3"/>
                <a:cs typeface="Open sans"/>
              </a:rPr>
              <a:t>etc</a:t>
            </a:r>
            <a:r>
              <a:rPr kumimoji="1" lang="en-US" altLang="ja-JP" sz="2000" dirty="0">
                <a:solidFill>
                  <a:srgbClr val="58595B"/>
                </a:solidFill>
                <a:latin typeface="Open sans"/>
                <a:ea typeface="ヒラギノ角ゴ Pro W3"/>
                <a:cs typeface="Open sans"/>
              </a:rPr>
              <a:t>), and embed ORCID </a:t>
            </a:r>
            <a:r>
              <a:rPr kumimoji="1" lang="en-US" altLang="ja-JP" sz="2000" dirty="0" err="1">
                <a:solidFill>
                  <a:srgbClr val="58595B"/>
                </a:solidFill>
                <a:latin typeface="Open sans"/>
                <a:ea typeface="ヒラギノ角ゴ Pro W3"/>
                <a:cs typeface="Open sans"/>
              </a:rPr>
              <a:t>iDs</a:t>
            </a:r>
            <a:r>
              <a:rPr kumimoji="1" lang="en-US" altLang="ja-JP" sz="2000" dirty="0">
                <a:solidFill>
                  <a:srgbClr val="58595B"/>
                </a:solidFill>
                <a:latin typeface="Open sans"/>
                <a:ea typeface="ヒラギノ角ゴ Pro W3"/>
                <a:cs typeface="Open sans"/>
              </a:rPr>
              <a:t> when the article is accepted.</a:t>
            </a:r>
          </a:p>
        </p:txBody>
      </p:sp>
    </p:spTree>
    <p:extLst>
      <p:ext uri="{BB962C8B-B14F-4D97-AF65-F5344CB8AC3E}">
        <p14:creationId xmlns:p14="http://schemas.microsoft.com/office/powerpoint/2010/main" val="3371626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srgbClr val="A6CE38"/>
                </a:solidFill>
                <a:latin typeface="Gill Sans" charset="0"/>
                <a:ea typeface="Gill Sans" charset="0"/>
                <a:cs typeface="Gill Sans" charset="0"/>
              </a:rPr>
              <a:t>Actualización</a:t>
            </a:r>
            <a:r>
              <a:rPr lang="en-GB" dirty="0">
                <a:solidFill>
                  <a:srgbClr val="A6CE38"/>
                </a:solidFill>
                <a:latin typeface="Gill Sans" charset="0"/>
                <a:ea typeface="Gill Sans" charset="0"/>
                <a:cs typeface="Gill Sans" charset="0"/>
              </a:rPr>
              <a:t> </a:t>
            </a:r>
            <a:r>
              <a:rPr lang="en-GB" dirty="0" err="1">
                <a:solidFill>
                  <a:srgbClr val="A6CE38"/>
                </a:solidFill>
                <a:latin typeface="Gill Sans" charset="0"/>
                <a:ea typeface="Gill Sans" charset="0"/>
                <a:cs typeface="Gill Sans" charset="0"/>
              </a:rPr>
              <a:t>automática</a:t>
            </a:r>
            <a:endParaRPr lang="en-GB" dirty="0">
              <a:solidFill>
                <a:srgbClr val="A6CE38"/>
              </a:solidFill>
              <a:latin typeface="Gill Sans" charset="0"/>
              <a:ea typeface="Gill Sans" charset="0"/>
              <a:cs typeface="Gill Sans" charset="0"/>
            </a:endParaRPr>
          </a:p>
        </p:txBody>
      </p:sp>
      <p:graphicFrame>
        <p:nvGraphicFramePr>
          <p:cNvPr id="4" name="図表 4"/>
          <p:cNvGraphicFramePr/>
          <p:nvPr>
            <p:extLst/>
          </p:nvPr>
        </p:nvGraphicFramePr>
        <p:xfrm>
          <a:off x="2351480" y="1850540"/>
          <a:ext cx="7849090" cy="3184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9570" y="2405260"/>
            <a:ext cx="325120" cy="325120"/>
          </a:xfrm>
          <a:prstGeom prst="rect">
            <a:avLst/>
          </a:prstGeom>
        </p:spPr>
      </p:pic>
      <p:pic>
        <p:nvPicPr>
          <p:cNvPr id="6"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11530" y="3306460"/>
            <a:ext cx="325120" cy="325120"/>
          </a:xfrm>
          <a:prstGeom prst="rect">
            <a:avLst/>
          </a:prstGeom>
        </p:spPr>
      </p:pic>
      <p:pic>
        <p:nvPicPr>
          <p:cNvPr id="7" name="Picture 11" descr="orcid_128x128.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31630" y="3269380"/>
            <a:ext cx="325120" cy="325120"/>
          </a:xfrm>
          <a:prstGeom prst="rect">
            <a:avLst/>
          </a:prstGeom>
        </p:spPr>
      </p:pic>
      <p:sp>
        <p:nvSpPr>
          <p:cNvPr id="8" name="環状矢印 10"/>
          <p:cNvSpPr/>
          <p:nvPr/>
        </p:nvSpPr>
        <p:spPr>
          <a:xfrm flipH="1">
            <a:off x="5375900" y="1506210"/>
            <a:ext cx="1872260" cy="1800250"/>
          </a:xfrm>
          <a:prstGeom prst="circularArrow">
            <a:avLst>
              <a:gd name="adj1" fmla="val 6051"/>
              <a:gd name="adj2" fmla="val 1142319"/>
              <a:gd name="adj3" fmla="val 20457680"/>
              <a:gd name="adj4" fmla="val 10800000"/>
              <a:gd name="adj5" fmla="val 125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8595B"/>
              </a:solidFill>
            </a:endParaRPr>
          </a:p>
        </p:txBody>
      </p:sp>
      <p:pic>
        <p:nvPicPr>
          <p:cNvPr id="9"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23990" y="1434200"/>
            <a:ext cx="660400" cy="660400"/>
          </a:xfrm>
          <a:prstGeom prst="rect">
            <a:avLst/>
          </a:prstGeom>
        </p:spPr>
      </p:pic>
      <p:sp>
        <p:nvSpPr>
          <p:cNvPr id="10" name="環状矢印 11"/>
          <p:cNvSpPr/>
          <p:nvPr/>
        </p:nvSpPr>
        <p:spPr>
          <a:xfrm>
            <a:off x="7536200" y="1506210"/>
            <a:ext cx="1872260" cy="1800250"/>
          </a:xfrm>
          <a:prstGeom prst="circularArrow">
            <a:avLst>
              <a:gd name="adj1" fmla="val 6051"/>
              <a:gd name="adj2" fmla="val 1142319"/>
              <a:gd name="adj3" fmla="val 20457680"/>
              <a:gd name="adj4" fmla="val 10800000"/>
              <a:gd name="adj5" fmla="val 125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58595B"/>
              </a:solidFill>
            </a:endParaRPr>
          </a:p>
        </p:txBody>
      </p:sp>
      <p:pic>
        <p:nvPicPr>
          <p:cNvPr id="11" name="図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12280" y="1434200"/>
            <a:ext cx="660400" cy="6604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32583" y="2424363"/>
            <a:ext cx="1629697" cy="1145315"/>
          </a:xfrm>
          <a:prstGeom prst="rect">
            <a:avLst/>
          </a:prstGeom>
        </p:spPr>
      </p:pic>
      <p:pic>
        <p:nvPicPr>
          <p:cNvPr id="15" name="Picture 11" descr="orcid_128x128.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88358" y="2346780"/>
            <a:ext cx="1300480" cy="1300480"/>
          </a:xfrm>
          <a:prstGeom prst="rect">
            <a:avLst/>
          </a:prstGeom>
        </p:spPr>
      </p:pic>
      <p:sp>
        <p:nvSpPr>
          <p:cNvPr id="16" name="Arrow: Bent 15"/>
          <p:cNvSpPr/>
          <p:nvPr/>
        </p:nvSpPr>
        <p:spPr>
          <a:xfrm rot="16200000">
            <a:off x="5622396" y="2702220"/>
            <a:ext cx="668708" cy="5631860"/>
          </a:xfrm>
          <a:prstGeom prst="bentArrow">
            <a:avLst>
              <a:gd name="adj1" fmla="val 43541"/>
              <a:gd name="adj2" fmla="val 25000"/>
              <a:gd name="adj3" fmla="val 25000"/>
              <a:gd name="adj4" fmla="val 4375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8"/>
              </a:solidFill>
            </a:endParaRPr>
          </a:p>
        </p:txBody>
      </p:sp>
      <p:sp>
        <p:nvSpPr>
          <p:cNvPr id="18" name="Arrow: Bent 17"/>
          <p:cNvSpPr/>
          <p:nvPr/>
        </p:nvSpPr>
        <p:spPr>
          <a:xfrm rot="10800000">
            <a:off x="8522342" y="5232572"/>
            <a:ext cx="1091773" cy="619932"/>
          </a:xfrm>
          <a:prstGeom prst="bentArrow">
            <a:avLst>
              <a:gd name="adj1" fmla="val 47500"/>
              <a:gd name="adj2" fmla="val 25000"/>
              <a:gd name="adj3" fmla="val 25000"/>
              <a:gd name="adj4" fmla="val 4375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6CE38"/>
              </a:solidFill>
            </a:endParaRPr>
          </a:p>
        </p:txBody>
      </p:sp>
      <p:sp>
        <p:nvSpPr>
          <p:cNvPr id="19" name="TextBox 18"/>
          <p:cNvSpPr txBox="1"/>
          <p:nvPr/>
        </p:nvSpPr>
        <p:spPr>
          <a:xfrm>
            <a:off x="5065363" y="5542538"/>
            <a:ext cx="2061274" cy="369332"/>
          </a:xfrm>
          <a:prstGeom prst="rect">
            <a:avLst/>
          </a:prstGeom>
          <a:noFill/>
        </p:spPr>
        <p:txBody>
          <a:bodyPr wrap="square" rtlCol="0">
            <a:spAutoFit/>
          </a:bodyPr>
          <a:lstStyle/>
          <a:p>
            <a:r>
              <a:rPr lang="en-GB" dirty="0">
                <a:solidFill>
                  <a:srgbClr val="EEECE1">
                    <a:lumMod val="10000"/>
                  </a:srgbClr>
                </a:solidFill>
              </a:rPr>
              <a:t>Notified via email</a:t>
            </a:r>
          </a:p>
        </p:txBody>
      </p:sp>
    </p:spTree>
    <p:extLst>
      <p:ext uri="{BB962C8B-B14F-4D97-AF65-F5344CB8AC3E}">
        <p14:creationId xmlns:p14="http://schemas.microsoft.com/office/powerpoint/2010/main" val="3644229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a:solidFill>
                  <a:srgbClr val="92D050"/>
                </a:solidFill>
                <a:latin typeface="Gill Sans MT" charset="0"/>
                <a:ea typeface="Gill Sans MT" charset="0"/>
                <a:cs typeface="Gill Sans MT" charset="0"/>
              </a:rPr>
              <a:t>Actualización</a:t>
            </a:r>
            <a:r>
              <a:rPr lang="en-GB" dirty="0">
                <a:solidFill>
                  <a:srgbClr val="92D050"/>
                </a:solidFill>
                <a:latin typeface="Gill Sans MT" charset="0"/>
                <a:ea typeface="Gill Sans MT" charset="0"/>
                <a:cs typeface="Gill Sans MT" charset="0"/>
              </a:rPr>
              <a:t> </a:t>
            </a:r>
            <a:r>
              <a:rPr lang="en-GB" dirty="0" err="1">
                <a:solidFill>
                  <a:srgbClr val="92D050"/>
                </a:solidFill>
                <a:latin typeface="Gill Sans MT" charset="0"/>
                <a:ea typeface="Gill Sans MT" charset="0"/>
                <a:cs typeface="Gill Sans MT" charset="0"/>
              </a:rPr>
              <a:t>automática</a:t>
            </a:r>
            <a:r>
              <a:rPr lang="en-GB" dirty="0">
                <a:solidFill>
                  <a:srgbClr val="92D050"/>
                </a:solidFill>
                <a:latin typeface="Gill Sans MT" charset="0"/>
                <a:ea typeface="Gill Sans MT" charset="0"/>
                <a:cs typeface="Gill Sans MT" charset="0"/>
              </a:rPr>
              <a:t> para </a:t>
            </a:r>
            <a:r>
              <a:rPr lang="en-GB" dirty="0" err="1">
                <a:solidFill>
                  <a:srgbClr val="92D050"/>
                </a:solidFill>
                <a:latin typeface="Gill Sans MT" charset="0"/>
                <a:ea typeface="Gill Sans MT" charset="0"/>
                <a:cs typeface="Gill Sans MT" charset="0"/>
              </a:rPr>
              <a:t>datos</a:t>
            </a:r>
            <a:endParaRPr lang="en-GB" dirty="0">
              <a:solidFill>
                <a:srgbClr val="92D050"/>
              </a:solidFill>
              <a:latin typeface="Gill Sans MT" charset="0"/>
              <a:ea typeface="Gill Sans MT" charset="0"/>
              <a:cs typeface="Gill Sans MT" charset="0"/>
            </a:endParaRPr>
          </a:p>
        </p:txBody>
      </p:sp>
      <p:pic>
        <p:nvPicPr>
          <p:cNvPr id="4" name="Picture 3"/>
          <p:cNvPicPr>
            <a:picLocks noChangeAspect="1"/>
          </p:cNvPicPr>
          <p:nvPr/>
        </p:nvPicPr>
        <p:blipFill>
          <a:blip r:embed="rId2"/>
          <a:stretch>
            <a:fillRect/>
          </a:stretch>
        </p:blipFill>
        <p:spPr>
          <a:xfrm>
            <a:off x="2840481" y="1390040"/>
            <a:ext cx="6511039" cy="4616730"/>
          </a:xfrm>
          <a:prstGeom prst="rect">
            <a:avLst/>
          </a:prstGeom>
        </p:spPr>
      </p:pic>
      <p:sp>
        <p:nvSpPr>
          <p:cNvPr id="5" name="TextBox 4"/>
          <p:cNvSpPr txBox="1"/>
          <p:nvPr/>
        </p:nvSpPr>
        <p:spPr>
          <a:xfrm>
            <a:off x="3709416" y="1883664"/>
            <a:ext cx="384048" cy="369332"/>
          </a:xfrm>
          <a:prstGeom prst="rect">
            <a:avLst/>
          </a:prstGeom>
          <a:solidFill>
            <a:schemeClr val="bg1"/>
          </a:solidFill>
          <a:ln>
            <a:solidFill>
              <a:schemeClr val="bg1"/>
            </a:solidFill>
          </a:ln>
        </p:spPr>
        <p:txBody>
          <a:bodyPr wrap="square" rtlCol="0">
            <a:spAutoFit/>
          </a:bodyPr>
          <a:lstStyle/>
          <a:p>
            <a:endParaRPr lang="en-GB" dirty="0"/>
          </a:p>
        </p:txBody>
      </p:sp>
    </p:spTree>
    <p:extLst>
      <p:ext uri="{BB962C8B-B14F-4D97-AF65-F5344CB8AC3E}">
        <p14:creationId xmlns:p14="http://schemas.microsoft.com/office/powerpoint/2010/main" val="367512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86839" y="413358"/>
            <a:ext cx="8830849" cy="764088"/>
          </a:xfrm>
          <a:prstGeom prst="rect">
            <a:avLst/>
          </a:prstGeom>
        </p:spPr>
        <p:txBody>
          <a:bodyPr/>
          <a:lstStyle>
            <a:lvl1pPr algn="l" defTabSz="914400" rtl="0" eaLnBrk="1" latinLnBrk="0" hangingPunct="1">
              <a:lnSpc>
                <a:spcPts val="4000"/>
              </a:lnSpc>
              <a:spcBef>
                <a:spcPct val="0"/>
              </a:spcBef>
              <a:buNone/>
              <a:defRPr sz="4000" b="1" i="0" kern="1200" cap="all" spc="0" baseline="0">
                <a:solidFill>
                  <a:schemeClr val="tx1"/>
                </a:solidFill>
                <a:latin typeface="Open Sans Semibold" charset="0"/>
                <a:ea typeface="Open Sans Semibold" charset="0"/>
                <a:cs typeface="Open Sans Semibold" charset="0"/>
              </a:defRPr>
            </a:lvl1pPr>
          </a:lstStyle>
          <a:p>
            <a:pPr algn="ctr"/>
            <a:r>
              <a:rPr lang="en-GB" dirty="0">
                <a:latin typeface="Noto Sans" panose="020B0502040504020204" pitchFamily="34" charset="0"/>
              </a:rPr>
              <a:t>ORCID id</a:t>
            </a:r>
          </a:p>
        </p:txBody>
      </p:sp>
      <p:sp>
        <p:nvSpPr>
          <p:cNvPr id="8" name="Content Placeholder 6"/>
          <p:cNvSpPr txBox="1">
            <a:spLocks/>
          </p:cNvSpPr>
          <p:nvPr/>
        </p:nvSpPr>
        <p:spPr>
          <a:xfrm>
            <a:off x="1775400" y="1467530"/>
            <a:ext cx="8569190" cy="3096431"/>
          </a:xfrm>
          <a:prstGeom prst="rect">
            <a:avLst/>
          </a:prstGeom>
        </p:spPr>
        <p:txBody>
          <a:bodyPr>
            <a:noAutofit/>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indent="-635000">
              <a:buClr>
                <a:schemeClr val="accent5"/>
              </a:buClr>
              <a:buSzPct val="200000"/>
              <a:buFont typeface="Lucida Grande"/>
              <a:buChar char="●"/>
            </a:pPr>
            <a:r>
              <a:rPr lang="en-US" dirty="0" err="1">
                <a:latin typeface="Gill Sans Light"/>
                <a:cs typeface="Gill Sans Light"/>
              </a:rPr>
              <a:t>Identificador</a:t>
            </a:r>
            <a:r>
              <a:rPr lang="en-US" dirty="0">
                <a:latin typeface="Gill Sans Light"/>
                <a:cs typeface="Gill Sans Light"/>
              </a:rPr>
              <a:t> digital </a:t>
            </a:r>
            <a:r>
              <a:rPr lang="en-US" dirty="0" err="1">
                <a:latin typeface="Gill Sans Light"/>
                <a:cs typeface="Gill Sans Light"/>
              </a:rPr>
              <a:t>único</a:t>
            </a:r>
            <a:endParaRPr lang="en-US" dirty="0">
              <a:latin typeface="Gill Sans Light"/>
              <a:cs typeface="Gill Sans Light"/>
            </a:endParaRPr>
          </a:p>
          <a:p>
            <a:pPr marL="635000" indent="-635000">
              <a:buClr>
                <a:schemeClr val="accent5"/>
              </a:buClr>
              <a:buSzPct val="200000"/>
              <a:buFont typeface="Lucida Grande"/>
              <a:buChar char="●"/>
            </a:pPr>
            <a:r>
              <a:rPr lang="en-US" dirty="0" err="1">
                <a:latin typeface="Gill Sans Light"/>
                <a:cs typeface="Gill Sans Light"/>
              </a:rPr>
              <a:t>Gratuito</a:t>
            </a:r>
            <a:endParaRPr lang="en-US" dirty="0">
              <a:latin typeface="Gill Sans Light"/>
              <a:cs typeface="Gill Sans Light"/>
            </a:endParaRPr>
          </a:p>
          <a:p>
            <a:pPr marL="635000" indent="-635000">
              <a:buClr>
                <a:schemeClr val="accent5"/>
              </a:buClr>
              <a:buSzPct val="200000"/>
              <a:buFont typeface="Lucida Grande"/>
              <a:buChar char="●"/>
            </a:pPr>
            <a:r>
              <a:rPr lang="en-US" dirty="0">
                <a:latin typeface="Gill Sans Light"/>
                <a:cs typeface="Gill Sans Light"/>
              </a:rPr>
              <a:t>Portable</a:t>
            </a:r>
          </a:p>
          <a:p>
            <a:pPr marL="635000" indent="-635000">
              <a:buClr>
                <a:schemeClr val="accent5"/>
              </a:buClr>
              <a:buSzPct val="200000"/>
              <a:buFont typeface="Lucida Grande"/>
              <a:buChar char="●"/>
            </a:pPr>
            <a:r>
              <a:rPr lang="es-ES" dirty="0">
                <a:latin typeface="Gill Sans Light"/>
                <a:cs typeface="Gill Sans Light"/>
              </a:rPr>
              <a:t>Con apoyo de las principales editoriales y proveedores</a:t>
            </a:r>
            <a:endParaRPr lang="en-US" dirty="0">
              <a:latin typeface="Gill Sans Light"/>
              <a:cs typeface="Gill Sans Light"/>
            </a:endParaRPr>
          </a:p>
        </p:txBody>
      </p:sp>
    </p:spTree>
    <p:extLst>
      <p:ext uri="{BB962C8B-B14F-4D97-AF65-F5344CB8AC3E}">
        <p14:creationId xmlns:p14="http://schemas.microsoft.com/office/powerpoint/2010/main" val="2834282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7228" y="180014"/>
            <a:ext cx="9175661" cy="5827497"/>
          </a:xfrm>
          <a:prstGeom prst="rect">
            <a:avLst/>
          </a:prstGeom>
        </p:spPr>
      </p:pic>
    </p:spTree>
    <p:extLst>
      <p:ext uri="{BB962C8B-B14F-4D97-AF65-F5344CB8AC3E}">
        <p14:creationId xmlns:p14="http://schemas.microsoft.com/office/powerpoint/2010/main" val="1554322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tx1"/>
                </a:solidFill>
                <a:latin typeface="Gill Sans MT" charset="0"/>
                <a:ea typeface="Gill Sans MT" charset="0"/>
                <a:cs typeface="Gill Sans MT" charset="0"/>
              </a:rPr>
              <a:t>Actualización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automática</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en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acción</a:t>
            </a:r>
            <a:endParaRPr lang="en-GB" dirty="0">
              <a:solidFill>
                <a:schemeClr val="tx1"/>
              </a:solidFill>
              <a:latin typeface="Gill Sans MT" charset="0"/>
              <a:ea typeface="Gill Sans MT" charset="0"/>
              <a:cs typeface="Gill Sans MT" charset="0"/>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val="0"/>
              </a:ext>
            </a:extLst>
          </a:blip>
          <a:srcRect b="50613"/>
          <a:stretch/>
        </p:blipFill>
        <p:spPr>
          <a:xfrm>
            <a:off x="739849" y="2716637"/>
            <a:ext cx="5465022" cy="336549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266" y="2991812"/>
            <a:ext cx="4732992" cy="3090321"/>
          </a:xfrm>
          <a:prstGeom prst="rect">
            <a:avLst/>
          </a:prstGeom>
        </p:spPr>
      </p:pic>
      <p:sp>
        <p:nvSpPr>
          <p:cNvPr id="7" name="Seta para a Direita 6">
            <a:extLst>
              <a:ext uri="{FF2B5EF4-FFF2-40B4-BE49-F238E27FC236}">
                <a16:creationId xmlns:a16="http://schemas.microsoft.com/office/drawing/2014/main" xmlns="" id="{E8919463-BE1D-E347-BA11-B34B757CAB9B}"/>
              </a:ext>
            </a:extLst>
          </p:cNvPr>
          <p:cNvSpPr/>
          <p:nvPr/>
        </p:nvSpPr>
        <p:spPr>
          <a:xfrm>
            <a:off x="5715667" y="4157069"/>
            <a:ext cx="978408" cy="484632"/>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8287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28616"/>
          <a:stretch/>
        </p:blipFill>
        <p:spPr>
          <a:xfrm>
            <a:off x="2346783" y="1529630"/>
            <a:ext cx="6275858" cy="3182303"/>
          </a:xfrm>
          <a:prstGeom prst="rect">
            <a:avLst/>
          </a:prstGeom>
        </p:spPr>
      </p:pic>
      <p:sp>
        <p:nvSpPr>
          <p:cNvPr id="6" name="Rectangle 5"/>
          <p:cNvSpPr/>
          <p:nvPr/>
        </p:nvSpPr>
        <p:spPr>
          <a:xfrm>
            <a:off x="2788122" y="2877404"/>
            <a:ext cx="612475"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788123" y="4393605"/>
            <a:ext cx="612475" cy="198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0422">
            <a:off x="5819142" y="1829925"/>
            <a:ext cx="4170531" cy="3396199"/>
          </a:xfrm>
          <a:prstGeom prst="rect">
            <a:avLst/>
          </a:prstGeom>
          <a:ln>
            <a:solidFill>
              <a:schemeClr val="accent1"/>
            </a:solidFill>
          </a:ln>
        </p:spPr>
      </p:pic>
      <p:sp>
        <p:nvSpPr>
          <p:cNvPr id="10" name="Title 1"/>
          <p:cNvSpPr>
            <a:spLocks noGrp="1"/>
          </p:cNvSpPr>
          <p:nvPr>
            <p:ph type="title"/>
          </p:nvPr>
        </p:nvSpPr>
        <p:spPr>
          <a:xfrm>
            <a:off x="685800" y="405302"/>
            <a:ext cx="10820400" cy="984738"/>
          </a:xfrm>
        </p:spPr>
        <p:txBody>
          <a:bodyPr>
            <a:normAutofit fontScale="90000"/>
          </a:bodyPr>
          <a:lstStyle/>
          <a:p>
            <a:r>
              <a:rPr lang="en-US" dirty="0" err="1">
                <a:solidFill>
                  <a:schemeClr val="tx1"/>
                </a:solidFill>
                <a:latin typeface="Gill Sans MT" charset="0"/>
                <a:ea typeface="Gill Sans MT" charset="0"/>
                <a:cs typeface="Gill Sans MT" charset="0"/>
              </a:rPr>
              <a:t>Actualización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automática</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en</a:t>
            </a:r>
            <a:r>
              <a:rPr lang="en-US" dirty="0">
                <a:solidFill>
                  <a:schemeClr val="tx1"/>
                </a:solidFill>
                <a:latin typeface="Gill Sans MT" charset="0"/>
                <a:ea typeface="Gill Sans MT" charset="0"/>
                <a:cs typeface="Gill Sans MT" charset="0"/>
              </a:rPr>
              <a:t> </a:t>
            </a:r>
            <a:r>
              <a:rPr lang="en-US" dirty="0" err="1">
                <a:solidFill>
                  <a:schemeClr val="tx1"/>
                </a:solidFill>
                <a:latin typeface="Gill Sans MT" charset="0"/>
                <a:ea typeface="Gill Sans MT" charset="0"/>
                <a:cs typeface="Gill Sans MT" charset="0"/>
              </a:rPr>
              <a:t>acción</a:t>
            </a:r>
            <a:endParaRPr lang="en-GB" dirty="0">
              <a:solidFill>
                <a:schemeClr val="tx1"/>
              </a:solidFill>
              <a:latin typeface="Gill Sans MT" charset="0"/>
              <a:ea typeface="Gill Sans MT" charset="0"/>
              <a:cs typeface="Gill Sans MT" charset="0"/>
            </a:endParaRPr>
          </a:p>
        </p:txBody>
      </p:sp>
    </p:spTree>
    <p:extLst>
      <p:ext uri="{BB962C8B-B14F-4D97-AF65-F5344CB8AC3E}">
        <p14:creationId xmlns:p14="http://schemas.microsoft.com/office/powerpoint/2010/main" val="1823142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4CBB45AB-352B-5141-BFA6-8E06FEEA804B}" type="slidenum">
              <a:rPr lang="fr-FR" smtClean="0"/>
              <a:pPr>
                <a:defRPr/>
              </a:pPr>
              <a:t>43</a:t>
            </a:fld>
            <a:endParaRPr lang="fr-FR"/>
          </a:p>
        </p:txBody>
      </p:sp>
      <p:sp>
        <p:nvSpPr>
          <p:cNvPr id="3" name="タイトル 2"/>
          <p:cNvSpPr>
            <a:spLocks noGrp="1"/>
          </p:cNvSpPr>
          <p:nvPr>
            <p:ph type="title"/>
          </p:nvPr>
        </p:nvSpPr>
        <p:spPr/>
        <p:txBody>
          <a:bodyPr/>
          <a:lstStyle/>
          <a:p>
            <a:r>
              <a:rPr kumimoji="1" lang="en-US" altLang="ja-JP" dirty="0"/>
              <a:t>ORCID</a:t>
            </a:r>
            <a:r>
              <a:rPr kumimoji="1" lang="ja-JP" altLang="en-US" dirty="0"/>
              <a:t> </a:t>
            </a:r>
            <a:r>
              <a:rPr kumimoji="1" lang="en-US" altLang="ja-JP" dirty="0"/>
              <a:t>@</a:t>
            </a:r>
            <a:r>
              <a:rPr kumimoji="1" lang="ja-JP" altLang="en-US" dirty="0"/>
              <a:t> </a:t>
            </a:r>
            <a:r>
              <a:rPr kumimoji="1" lang="en-US" altLang="ja-JP" dirty="0"/>
              <a:t>Publications</a:t>
            </a:r>
            <a:endParaRPr kumimoji="1" lang="ja-JP" altLang="en-US" dirty="0"/>
          </a:p>
        </p:txBody>
      </p:sp>
      <p:pic>
        <p:nvPicPr>
          <p:cNvPr id="4" name="図 3"/>
          <p:cNvPicPr>
            <a:picLocks noChangeAspect="1"/>
          </p:cNvPicPr>
          <p:nvPr/>
        </p:nvPicPr>
        <p:blipFill>
          <a:blip r:embed="rId3"/>
          <a:stretch>
            <a:fillRect/>
          </a:stretch>
        </p:blipFill>
        <p:spPr>
          <a:xfrm>
            <a:off x="1574834" y="1099191"/>
            <a:ext cx="8219567" cy="5020056"/>
          </a:xfrm>
          <a:prstGeom prst="rect">
            <a:avLst/>
          </a:prstGeom>
        </p:spPr>
      </p:pic>
      <p:pic>
        <p:nvPicPr>
          <p:cNvPr id="6" name="図 5"/>
          <p:cNvPicPr>
            <a:picLocks noChangeAspect="1"/>
          </p:cNvPicPr>
          <p:nvPr/>
        </p:nvPicPr>
        <p:blipFill>
          <a:blip r:embed="rId4"/>
          <a:stretch>
            <a:fillRect/>
          </a:stretch>
        </p:blipFill>
        <p:spPr>
          <a:xfrm>
            <a:off x="3434097" y="4548184"/>
            <a:ext cx="4094480" cy="143256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stretch>
            <a:fillRect/>
          </a:stretch>
        </p:blipFill>
        <p:spPr>
          <a:xfrm>
            <a:off x="7219422" y="1114075"/>
            <a:ext cx="5598160" cy="4972050"/>
          </a:xfrm>
          <a:prstGeom prst="rect">
            <a:avLst/>
          </a:prstGeom>
          <a:ln>
            <a:noFill/>
          </a:ln>
          <a:effectLst>
            <a:outerShdw blurRad="292100" dist="139700" dir="2700000" algn="tl" rotWithShape="0">
              <a:srgbClr val="333333">
                <a:alpha val="65000"/>
              </a:srgbClr>
            </a:outerShdw>
          </a:effectLst>
        </p:spPr>
      </p:pic>
      <p:cxnSp>
        <p:nvCxnSpPr>
          <p:cNvPr id="9" name="曲線コネクタ 8"/>
          <p:cNvCxnSpPr/>
          <p:nvPr/>
        </p:nvCxnSpPr>
        <p:spPr>
          <a:xfrm flipV="1">
            <a:off x="3132667" y="1566334"/>
            <a:ext cx="4185533" cy="1284111"/>
          </a:xfrm>
          <a:prstGeom prst="curvedConnector3">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 name="曲線コネクタ 9"/>
          <p:cNvCxnSpPr/>
          <p:nvPr/>
        </p:nvCxnSpPr>
        <p:spPr>
          <a:xfrm flipV="1">
            <a:off x="4543778" y="2286000"/>
            <a:ext cx="2675647" cy="2652890"/>
          </a:xfrm>
          <a:prstGeom prst="curvedConnector3">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880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685800" y="395038"/>
            <a:ext cx="10820400" cy="5667559"/>
          </a:xfrm>
          <a:prstGeom prst="rect">
            <a:avLst/>
          </a:prstGeom>
        </p:spPr>
      </p:pic>
      <p:sp>
        <p:nvSpPr>
          <p:cNvPr id="3" name="Content Placeholder 2"/>
          <p:cNvSpPr>
            <a:spLocks noGrp="1"/>
          </p:cNvSpPr>
          <p:nvPr>
            <p:ph sz="quarter" idx="13"/>
          </p:nvPr>
        </p:nvSpPr>
        <p:spPr>
          <a:xfrm>
            <a:off x="685800" y="395038"/>
            <a:ext cx="10820400" cy="5667559"/>
          </a:xfrm>
        </p:spPr>
        <p:txBody>
          <a:bodyPr>
            <a:noAutofit/>
          </a:bodyPr>
          <a:lstStyle/>
          <a:p>
            <a:pPr>
              <a:lnSpc>
                <a:spcPct val="150000"/>
              </a:lnSpc>
            </a:pPr>
            <a:r>
              <a:rPr lang="en-US" sz="2800" b="1" dirty="0">
                <a:solidFill>
                  <a:schemeClr val="accent6"/>
                </a:solidFill>
                <a:latin typeface="Gill Sans MT" charset="0"/>
                <a:ea typeface="Gill Sans MT" charset="0"/>
                <a:cs typeface="Gill Sans MT" charset="0"/>
              </a:rPr>
              <a:t>La </a:t>
            </a:r>
            <a:r>
              <a:rPr lang="en-US" sz="2800" b="1" dirty="0" err="1">
                <a:solidFill>
                  <a:schemeClr val="accent6"/>
                </a:solidFill>
                <a:latin typeface="Gill Sans MT" charset="0"/>
                <a:ea typeface="Gill Sans MT" charset="0"/>
                <a:cs typeface="Gill Sans MT" charset="0"/>
              </a:rPr>
              <a:t>actualización</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automática</a:t>
            </a:r>
            <a:r>
              <a:rPr lang="en-US" sz="2800" b="1" dirty="0">
                <a:solidFill>
                  <a:schemeClr val="accent6"/>
                </a:solidFill>
                <a:latin typeface="Gill Sans MT" charset="0"/>
                <a:ea typeface="Gill Sans MT" charset="0"/>
                <a:cs typeface="Gill Sans MT" charset="0"/>
              </a:rPr>
              <a:t> de ORCID y </a:t>
            </a:r>
            <a:r>
              <a:rPr lang="en-US" sz="2800" b="1" dirty="0" err="1">
                <a:solidFill>
                  <a:schemeClr val="accent6"/>
                </a:solidFill>
                <a:latin typeface="Gill Sans MT" charset="0"/>
                <a:ea typeface="Gill Sans MT" charset="0"/>
                <a:cs typeface="Gill Sans MT" charset="0"/>
              </a:rPr>
              <a:t>cualquier</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sistema</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conectado</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como</a:t>
            </a:r>
            <a:r>
              <a:rPr lang="en-US" sz="2800" b="1" dirty="0">
                <a:solidFill>
                  <a:schemeClr val="accent6"/>
                </a:solidFill>
                <a:latin typeface="Gill Sans MT" charset="0"/>
                <a:ea typeface="Gill Sans MT" charset="0"/>
                <a:cs typeface="Gill Sans MT" charset="0"/>
              </a:rPr>
              <a:t> el </a:t>
            </a:r>
            <a:r>
              <a:rPr lang="en-US" sz="2800" b="1" dirty="0" err="1">
                <a:solidFill>
                  <a:schemeClr val="accent6"/>
                </a:solidFill>
                <a:latin typeface="Gill Sans MT" charset="0"/>
                <a:ea typeface="Gill Sans MT" charset="0"/>
                <a:cs typeface="Gill Sans MT" charset="0"/>
              </a:rPr>
              <a:t>repositorio</a:t>
            </a:r>
            <a:r>
              <a:rPr lang="en-US" sz="2800" b="1" dirty="0">
                <a:solidFill>
                  <a:schemeClr val="accent6"/>
                </a:solidFill>
                <a:latin typeface="Gill Sans MT" charset="0"/>
                <a:ea typeface="Gill Sans MT" charset="0"/>
                <a:cs typeface="Gill Sans MT" charset="0"/>
              </a:rPr>
              <a:t> de la Universidad) </a:t>
            </a:r>
            <a:r>
              <a:rPr lang="en-US" sz="2800" b="1" dirty="0" err="1">
                <a:solidFill>
                  <a:schemeClr val="accent6"/>
                </a:solidFill>
                <a:latin typeface="Gill Sans MT" charset="0"/>
                <a:ea typeface="Gill Sans MT" charset="0"/>
                <a:cs typeface="Gill Sans MT" charset="0"/>
              </a:rPr>
              <a:t>significa</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menos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tiempo</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haciendo</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reportes</a:t>
            </a:r>
            <a:r>
              <a:rPr lang="en-US" sz="2800" b="1" dirty="0">
                <a:solidFill>
                  <a:schemeClr val="accent6"/>
                </a:solidFill>
                <a:latin typeface="Gill Sans MT" charset="0"/>
                <a:ea typeface="Gill Sans MT" charset="0"/>
                <a:cs typeface="Gill Sans MT" charset="0"/>
              </a:rPr>
              <a:t> y </a:t>
            </a:r>
            <a:r>
              <a:rPr lang="en-US" sz="2800" b="1" dirty="0" err="1">
                <a:solidFill>
                  <a:schemeClr val="accent6"/>
                </a:solidFill>
                <a:latin typeface="Gill Sans MT" charset="0"/>
                <a:ea typeface="Gill Sans MT" charset="0"/>
                <a:cs typeface="Gill Sans MT" charset="0"/>
              </a:rPr>
              <a:t>más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tiempo</a:t>
            </a:r>
            <a:r>
              <a:rPr lang="en-US" sz="2800" b="1" dirty="0">
                <a:solidFill>
                  <a:schemeClr val="accent6"/>
                </a:solidFill>
                <a:latin typeface="Gill Sans MT" charset="0"/>
                <a:ea typeface="Gill Sans MT" charset="0"/>
                <a:cs typeface="Gill Sans MT" charset="0"/>
              </a:rPr>
              <a:t> para la </a:t>
            </a:r>
            <a:r>
              <a:rPr lang="en-US" sz="2800" b="1" dirty="0" err="1">
                <a:solidFill>
                  <a:schemeClr val="accent6"/>
                </a:solidFill>
                <a:latin typeface="Gill Sans MT" charset="0"/>
                <a:ea typeface="Gill Sans MT" charset="0"/>
                <a:cs typeface="Gill Sans MT" charset="0"/>
              </a:rPr>
              <a:t>investigación</a:t>
            </a:r>
            <a:r>
              <a:rPr lang="en-US" sz="2800" b="1" dirty="0">
                <a:solidFill>
                  <a:schemeClr val="accent6"/>
                </a:solidFill>
                <a:latin typeface="Gill Sans MT" charset="0"/>
                <a:ea typeface="Gill Sans MT" charset="0"/>
                <a:cs typeface="Gill Sans MT" charset="0"/>
              </a:rPr>
              <a:t> </a:t>
            </a:r>
          </a:p>
          <a:p>
            <a:pPr marL="0" indent="0">
              <a:lnSpc>
                <a:spcPct val="150000"/>
              </a:lnSpc>
              <a:buNone/>
            </a:pPr>
            <a:endParaRPr lang="en-US" sz="2800" b="1" dirty="0">
              <a:solidFill>
                <a:schemeClr val="accent6"/>
              </a:solidFill>
              <a:latin typeface="Gill Sans MT" charset="0"/>
              <a:ea typeface="Gill Sans MT" charset="0"/>
              <a:cs typeface="Gill Sans MT" charset="0"/>
            </a:endParaRPr>
          </a:p>
          <a:p>
            <a:pPr>
              <a:lnSpc>
                <a:spcPct val="150000"/>
              </a:lnSpc>
            </a:pPr>
            <a:r>
              <a:rPr lang="en-US" sz="2800" b="1" dirty="0">
                <a:solidFill>
                  <a:schemeClr val="accent6"/>
                </a:solidFill>
                <a:latin typeface="Gill Sans MT" charset="0"/>
                <a:ea typeface="Gill Sans MT" charset="0"/>
                <a:cs typeface="Gill Sans MT" charset="0"/>
              </a:rPr>
              <a:t>Una </a:t>
            </a:r>
            <a:r>
              <a:rPr lang="en-US" sz="2800" b="1" dirty="0" err="1">
                <a:solidFill>
                  <a:schemeClr val="accent6"/>
                </a:solidFill>
                <a:latin typeface="Gill Sans MT" charset="0"/>
                <a:ea typeface="Gill Sans MT" charset="0"/>
                <a:cs typeface="Gill Sans MT" charset="0"/>
              </a:rPr>
              <a:t>atribución</a:t>
            </a:r>
            <a:r>
              <a:rPr lang="en-US" sz="2800" b="1" dirty="0">
                <a:solidFill>
                  <a:schemeClr val="accent6"/>
                </a:solidFill>
                <a:latin typeface="Gill Sans MT" charset="0"/>
                <a:ea typeface="Gill Sans MT" charset="0"/>
                <a:cs typeface="Gill Sans MT" charset="0"/>
              </a:rPr>
              <a:t> de </a:t>
            </a:r>
            <a:r>
              <a:rPr lang="en-US" sz="2800" b="1" dirty="0" err="1">
                <a:solidFill>
                  <a:schemeClr val="accent6"/>
                </a:solidFill>
                <a:latin typeface="Gill Sans MT" charset="0"/>
                <a:ea typeface="Gill Sans MT" charset="0"/>
                <a:cs typeface="Gill Sans MT" charset="0"/>
              </a:rPr>
              <a:t>autoría</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precisa</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significa</a:t>
            </a:r>
            <a:r>
              <a:rPr lang="en-US" sz="2800" b="1" dirty="0">
                <a:solidFill>
                  <a:schemeClr val="accent6"/>
                </a:solidFill>
                <a:latin typeface="Gill Sans MT" charset="0"/>
                <a:ea typeface="Gill Sans MT" charset="0"/>
                <a:cs typeface="Gill Sans MT" charset="0"/>
              </a:rPr>
              <a:t> mayor </a:t>
            </a:r>
            <a:r>
              <a:rPr lang="en-US" sz="2800" b="1" dirty="0" err="1">
                <a:solidFill>
                  <a:schemeClr val="accent6"/>
                </a:solidFill>
                <a:latin typeface="Gill Sans MT" charset="0"/>
                <a:ea typeface="Gill Sans MT" charset="0"/>
                <a:cs typeface="Gill Sans MT" charset="0"/>
              </a:rPr>
              <a:t>probabilidad</a:t>
            </a:r>
            <a:r>
              <a:rPr lang="en-US" sz="2800" b="1" dirty="0">
                <a:solidFill>
                  <a:schemeClr val="accent6"/>
                </a:solidFill>
                <a:latin typeface="Gill Sans MT" charset="0"/>
                <a:ea typeface="Gill Sans MT" charset="0"/>
                <a:cs typeface="Gill Sans MT" charset="0"/>
              </a:rPr>
              <a:t> de que </a:t>
            </a:r>
            <a:r>
              <a:rPr lang="en-US" sz="2800" b="1" dirty="0" err="1">
                <a:solidFill>
                  <a:schemeClr val="accent6"/>
                </a:solidFill>
                <a:latin typeface="Gill Sans MT" charset="0"/>
                <a:ea typeface="Gill Sans MT" charset="0"/>
                <a:cs typeface="Gill Sans MT" charset="0"/>
              </a:rPr>
              <a:t>sus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publicaciones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sean</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encontradas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en</a:t>
            </a:r>
            <a:r>
              <a:rPr lang="en-US" sz="2800" b="1" dirty="0">
                <a:solidFill>
                  <a:schemeClr val="accent6"/>
                </a:solidFill>
                <a:latin typeface="Gill Sans MT" charset="0"/>
                <a:ea typeface="Gill Sans MT" charset="0"/>
                <a:cs typeface="Gill Sans MT" charset="0"/>
              </a:rPr>
              <a:t> bases de </a:t>
            </a:r>
            <a:r>
              <a:rPr lang="en-US" sz="2800" b="1" dirty="0" err="1">
                <a:solidFill>
                  <a:schemeClr val="accent6"/>
                </a:solidFill>
                <a:latin typeface="Gill Sans MT" charset="0"/>
                <a:ea typeface="Gill Sans MT" charset="0"/>
                <a:cs typeface="Gill Sans MT" charset="0"/>
              </a:rPr>
              <a:t>datos</a:t>
            </a:r>
            <a:r>
              <a:rPr lang="en-US" sz="2800" b="1" dirty="0">
                <a:solidFill>
                  <a:schemeClr val="accent6"/>
                </a:solidFill>
                <a:latin typeface="Gill Sans MT" charset="0"/>
                <a:ea typeface="Gill Sans MT" charset="0"/>
                <a:cs typeface="Gill Sans MT" charset="0"/>
              </a:rPr>
              <a:t> y </a:t>
            </a:r>
            <a:r>
              <a:rPr lang="en-US" sz="2800" b="1" dirty="0" err="1">
                <a:solidFill>
                  <a:schemeClr val="accent6"/>
                </a:solidFill>
                <a:latin typeface="Gill Sans MT" charset="0"/>
                <a:ea typeface="Gill Sans MT" charset="0"/>
                <a:cs typeface="Gill Sans MT" charset="0"/>
              </a:rPr>
              <a:t>también</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estadísticas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más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fiables</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en</a:t>
            </a:r>
            <a:r>
              <a:rPr lang="en-US" sz="2800" b="1" dirty="0">
                <a:solidFill>
                  <a:schemeClr val="accent6"/>
                </a:solidFill>
                <a:latin typeface="Gill Sans MT" charset="0"/>
                <a:ea typeface="Gill Sans MT" charset="0"/>
                <a:cs typeface="Gill Sans MT" charset="0"/>
              </a:rPr>
              <a:t> </a:t>
            </a:r>
            <a:r>
              <a:rPr lang="en-US" sz="2800" b="1" dirty="0" err="1">
                <a:solidFill>
                  <a:schemeClr val="accent6"/>
                </a:solidFill>
                <a:latin typeface="Gill Sans MT" charset="0"/>
                <a:ea typeface="Gill Sans MT" charset="0"/>
                <a:cs typeface="Gill Sans MT" charset="0"/>
              </a:rPr>
              <a:t>términos</a:t>
            </a:r>
            <a:r>
              <a:rPr lang="en-US" sz="2800" b="1" dirty="0">
                <a:solidFill>
                  <a:schemeClr val="accent6"/>
                </a:solidFill>
                <a:latin typeface="Gill Sans MT" charset="0"/>
                <a:ea typeface="Gill Sans MT" charset="0"/>
                <a:cs typeface="Gill Sans MT" charset="0"/>
              </a:rPr>
              <a:t> de </a:t>
            </a:r>
            <a:r>
              <a:rPr lang="en-US" sz="2800" b="1" dirty="0" err="1">
                <a:solidFill>
                  <a:schemeClr val="accent6"/>
                </a:solidFill>
                <a:latin typeface="Gill Sans MT" charset="0"/>
                <a:ea typeface="Gill Sans MT" charset="0"/>
                <a:cs typeface="Gill Sans MT" charset="0"/>
              </a:rPr>
              <a:t>citas</a:t>
            </a:r>
            <a:endParaRPr lang="en-US" sz="2800" b="1" dirty="0">
              <a:solidFill>
                <a:schemeClr val="accent6"/>
              </a:solidFill>
              <a:latin typeface="Gill Sans MT" charset="0"/>
              <a:ea typeface="Gill Sans MT" charset="0"/>
              <a:cs typeface="Gill Sans MT" charset="0"/>
            </a:endParaRPr>
          </a:p>
        </p:txBody>
      </p:sp>
    </p:spTree>
    <p:extLst>
      <p:ext uri="{BB962C8B-B14F-4D97-AF65-F5344CB8AC3E}">
        <p14:creationId xmlns:p14="http://schemas.microsoft.com/office/powerpoint/2010/main" val="633181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25" y="1996595"/>
            <a:ext cx="10566400" cy="984738"/>
          </a:xfrm>
        </p:spPr>
        <p:txBody>
          <a:bodyPr>
            <a:normAutofit fontScale="90000"/>
          </a:bodyPr>
          <a:lstStyle/>
          <a:p>
            <a:pPr algn="ctr"/>
            <a:r>
              <a:rPr lang="en-GB" dirty="0">
                <a:solidFill>
                  <a:schemeClr val="tx1"/>
                </a:solidFill>
                <a:latin typeface="Gill Sans" charset="0"/>
                <a:ea typeface="Gill Sans" charset="0"/>
                <a:cs typeface="Gill Sans" charset="0"/>
              </a:rPr>
              <a:t>ORCID, las </a:t>
            </a:r>
            <a:r>
              <a:rPr lang="en-GB" dirty="0" err="1">
                <a:solidFill>
                  <a:schemeClr val="tx1"/>
                </a:solidFill>
                <a:latin typeface="Gill Sans" charset="0"/>
                <a:ea typeface="Gill Sans" charset="0"/>
                <a:cs typeface="Gill Sans" charset="0"/>
              </a:rPr>
              <a:t>revistas</a:t>
            </a:r>
            <a:r>
              <a:rPr lang="en-GB" dirty="0">
                <a:solidFill>
                  <a:schemeClr val="tx1"/>
                </a:solidFill>
                <a:latin typeface="Gill Sans" charset="0"/>
                <a:ea typeface="Gill Sans" charset="0"/>
                <a:cs typeface="Gill Sans" charset="0"/>
              </a:rPr>
              <a:t> y </a:t>
            </a:r>
            <a:r>
              <a:rPr lang="en-GB" dirty="0" err="1">
                <a:solidFill>
                  <a:schemeClr val="tx1"/>
                </a:solidFill>
                <a:latin typeface="Gill Sans" charset="0"/>
                <a:ea typeface="Gill Sans" charset="0"/>
                <a:cs typeface="Gill Sans" charset="0"/>
              </a:rPr>
              <a:t>editoriales</a:t>
            </a:r>
            <a:endParaRPr lang="en-US" dirty="0"/>
          </a:p>
        </p:txBody>
      </p:sp>
    </p:spTree>
    <p:extLst>
      <p:ext uri="{BB962C8B-B14F-4D97-AF65-F5344CB8AC3E}">
        <p14:creationId xmlns:p14="http://schemas.microsoft.com/office/powerpoint/2010/main" val="1487850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649A5BA-7E0E-1D48-AF4B-D4925B530761}"/>
              </a:ext>
            </a:extLst>
          </p:cNvPr>
          <p:cNvSpPr>
            <a:spLocks noGrp="1"/>
          </p:cNvSpPr>
          <p:nvPr>
            <p:ph type="title"/>
          </p:nvPr>
        </p:nvSpPr>
        <p:spPr/>
        <p:txBody>
          <a:bodyPr/>
          <a:lstStyle/>
          <a:p>
            <a:r>
              <a:rPr lang="en" dirty="0">
                <a:solidFill>
                  <a:srgbClr val="A4CD39"/>
                </a:solidFill>
              </a:rPr>
              <a:t>ORCID AND PUBLISHERS</a:t>
            </a:r>
            <a:endParaRPr lang="es-ES_tradnl" dirty="0"/>
          </a:p>
        </p:txBody>
      </p:sp>
      <p:sp>
        <p:nvSpPr>
          <p:cNvPr id="3" name="Espaço Reservado para Texto 2">
            <a:extLst>
              <a:ext uri="{FF2B5EF4-FFF2-40B4-BE49-F238E27FC236}">
                <a16:creationId xmlns:a16="http://schemas.microsoft.com/office/drawing/2014/main" xmlns="" id="{BF95C202-6082-C849-A26D-2B19F80FDDF6}"/>
              </a:ext>
            </a:extLst>
          </p:cNvPr>
          <p:cNvSpPr>
            <a:spLocks noGrp="1"/>
          </p:cNvSpPr>
          <p:nvPr>
            <p:ph type="body" idx="1"/>
          </p:nvPr>
        </p:nvSpPr>
        <p:spPr/>
        <p:txBody>
          <a:bodyPr/>
          <a:lstStyle/>
          <a:p>
            <a:pPr>
              <a:lnSpc>
                <a:spcPct val="150000"/>
              </a:lnSpc>
              <a:spcBef>
                <a:spcPts val="0"/>
              </a:spcBef>
            </a:pPr>
            <a:r>
              <a:rPr lang="pt-BR" dirty="0" err="1"/>
              <a:t>Early</a:t>
            </a:r>
            <a:r>
              <a:rPr lang="pt-BR" dirty="0"/>
              <a:t> </a:t>
            </a:r>
            <a:r>
              <a:rPr lang="pt-BR" dirty="0" err="1"/>
              <a:t>adopters</a:t>
            </a:r>
            <a:r>
              <a:rPr lang="pt-BR" dirty="0"/>
              <a:t> </a:t>
            </a:r>
            <a:r>
              <a:rPr lang="pt-BR" dirty="0" err="1"/>
              <a:t>of</a:t>
            </a:r>
            <a:r>
              <a:rPr lang="pt-BR" dirty="0"/>
              <a:t> </a:t>
            </a:r>
            <a:r>
              <a:rPr lang="pt-BR" dirty="0" err="1"/>
              <a:t>peer</a:t>
            </a:r>
            <a:r>
              <a:rPr lang="pt-BR" dirty="0"/>
              <a:t> </a:t>
            </a:r>
            <a:r>
              <a:rPr lang="pt-BR" dirty="0" err="1"/>
              <a:t>review</a:t>
            </a:r>
            <a:r>
              <a:rPr lang="pt-BR" dirty="0"/>
              <a:t> </a:t>
            </a:r>
            <a:r>
              <a:rPr lang="pt-BR" dirty="0" err="1"/>
              <a:t>functionality</a:t>
            </a:r>
            <a:endParaRPr lang="pt-BR" dirty="0"/>
          </a:p>
          <a:p>
            <a:pPr lvl="1">
              <a:lnSpc>
                <a:spcPct val="150000"/>
              </a:lnSpc>
              <a:spcBef>
                <a:spcPts val="0"/>
              </a:spcBef>
            </a:pPr>
            <a:r>
              <a:rPr lang="pt-BR" dirty="0" err="1"/>
              <a:t>Including</a:t>
            </a:r>
            <a:r>
              <a:rPr lang="pt-BR" dirty="0"/>
              <a:t> via </a:t>
            </a:r>
            <a:r>
              <a:rPr lang="pt-BR" dirty="0" err="1"/>
              <a:t>Publons</a:t>
            </a:r>
            <a:endParaRPr lang="pt-BR" dirty="0"/>
          </a:p>
          <a:p>
            <a:pPr>
              <a:lnSpc>
                <a:spcPct val="150000"/>
              </a:lnSpc>
              <a:spcBef>
                <a:spcPts val="0"/>
              </a:spcBef>
            </a:pPr>
            <a:r>
              <a:rPr lang="pt-BR" dirty="0" err="1"/>
              <a:t>Crossref</a:t>
            </a:r>
            <a:r>
              <a:rPr lang="pt-BR" dirty="0"/>
              <a:t>/</a:t>
            </a:r>
            <a:r>
              <a:rPr lang="pt-BR" dirty="0" err="1"/>
              <a:t>DataCite</a:t>
            </a:r>
            <a:r>
              <a:rPr lang="pt-BR" dirty="0"/>
              <a:t> </a:t>
            </a:r>
            <a:r>
              <a:rPr lang="pt-BR" dirty="0" err="1"/>
              <a:t>auto-update</a:t>
            </a:r>
            <a:endParaRPr lang="pt-BR" dirty="0"/>
          </a:p>
          <a:p>
            <a:pPr>
              <a:lnSpc>
                <a:spcPct val="150000"/>
              </a:lnSpc>
              <a:spcBef>
                <a:spcPts val="0"/>
              </a:spcBef>
            </a:pPr>
            <a:r>
              <a:rPr lang="pt-BR" dirty="0" err="1"/>
              <a:t>Recent</a:t>
            </a:r>
            <a:r>
              <a:rPr lang="pt-BR" dirty="0"/>
              <a:t>/</a:t>
            </a:r>
            <a:r>
              <a:rPr lang="pt-BR" dirty="0" err="1"/>
              <a:t>current</a:t>
            </a:r>
            <a:r>
              <a:rPr lang="pt-BR" dirty="0"/>
              <a:t> </a:t>
            </a:r>
            <a:r>
              <a:rPr lang="pt-BR" dirty="0" err="1"/>
              <a:t>working</a:t>
            </a:r>
            <a:r>
              <a:rPr lang="pt-BR" dirty="0"/>
              <a:t> </a:t>
            </a:r>
            <a:r>
              <a:rPr lang="pt-BR" dirty="0" err="1"/>
              <a:t>groups</a:t>
            </a:r>
            <a:r>
              <a:rPr lang="pt-BR" dirty="0"/>
              <a:t>:</a:t>
            </a:r>
          </a:p>
          <a:p>
            <a:pPr lvl="1" indent="-381000">
              <a:lnSpc>
                <a:spcPct val="150000"/>
              </a:lnSpc>
              <a:spcBef>
                <a:spcPts val="0"/>
              </a:spcBef>
              <a:buSzPts val="2400"/>
            </a:pPr>
            <a:r>
              <a:rPr lang="pt-BR" sz="2400" dirty="0" err="1"/>
              <a:t>Publications</a:t>
            </a:r>
            <a:r>
              <a:rPr lang="pt-BR" sz="2400" dirty="0"/>
              <a:t> </a:t>
            </a:r>
            <a:r>
              <a:rPr lang="pt-BR" sz="2400" dirty="0" err="1"/>
              <a:t>and</a:t>
            </a:r>
            <a:r>
              <a:rPr lang="pt-BR" sz="2400" dirty="0"/>
              <a:t> </a:t>
            </a:r>
            <a:r>
              <a:rPr lang="pt-BR" sz="2400" dirty="0" err="1"/>
              <a:t>user</a:t>
            </a:r>
            <a:r>
              <a:rPr lang="pt-BR" sz="2400" dirty="0"/>
              <a:t> </a:t>
            </a:r>
            <a:r>
              <a:rPr lang="pt-BR" sz="2400" dirty="0" err="1"/>
              <a:t>facilities</a:t>
            </a:r>
            <a:endParaRPr lang="pt-BR" sz="2400" dirty="0"/>
          </a:p>
          <a:p>
            <a:pPr lvl="1" indent="-381000">
              <a:lnSpc>
                <a:spcPct val="150000"/>
              </a:lnSpc>
              <a:spcBef>
                <a:spcPts val="0"/>
              </a:spcBef>
              <a:buSzPts val="2400"/>
            </a:pPr>
            <a:r>
              <a:rPr lang="pt-BR" sz="2400" dirty="0"/>
              <a:t>ORCID in books workflows</a:t>
            </a:r>
          </a:p>
          <a:p>
            <a:pPr>
              <a:lnSpc>
                <a:spcPct val="150000"/>
              </a:lnSpc>
            </a:pPr>
            <a:endParaRPr lang="es-ES_tradnl" dirty="0"/>
          </a:p>
        </p:txBody>
      </p:sp>
    </p:spTree>
    <p:extLst>
      <p:ext uri="{BB962C8B-B14F-4D97-AF65-F5344CB8AC3E}">
        <p14:creationId xmlns:p14="http://schemas.microsoft.com/office/powerpoint/2010/main" val="3643888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4783" y="405302"/>
            <a:ext cx="4321218" cy="984738"/>
          </a:xfrm>
        </p:spPr>
        <p:txBody>
          <a:bodyPr/>
          <a:lstStyle/>
          <a:p>
            <a:r>
              <a:rPr lang="pt-BR" sz="2800" dirty="0"/>
              <a:t>ORCID AYUDA </a:t>
            </a:r>
            <a:r>
              <a:rPr lang="pt-BR" sz="2800" dirty="0" err="1"/>
              <a:t>los</a:t>
            </a:r>
            <a:r>
              <a:rPr lang="pt-BR" sz="2800" dirty="0"/>
              <a:t> editores a</a:t>
            </a:r>
          </a:p>
        </p:txBody>
      </p:sp>
      <p:sp>
        <p:nvSpPr>
          <p:cNvPr id="3" name="Espaço Reservado para Texto 2"/>
          <p:cNvSpPr>
            <a:spLocks noGrp="1"/>
          </p:cNvSpPr>
          <p:nvPr>
            <p:ph type="body" sz="quarter" idx="10"/>
          </p:nvPr>
        </p:nvSpPr>
        <p:spPr>
          <a:xfrm>
            <a:off x="1691105" y="1590677"/>
            <a:ext cx="4057650" cy="4492625"/>
          </a:xfrm>
        </p:spPr>
        <p:txBody>
          <a:bodyPr>
            <a:normAutofit fontScale="85000" lnSpcReduction="20000"/>
          </a:bodyPr>
          <a:lstStyle/>
          <a:p>
            <a:r>
              <a:rPr lang="pt-BR" dirty="0"/>
              <a:t>Claramente identificar </a:t>
            </a:r>
            <a:r>
              <a:rPr lang="pt-BR" dirty="0" err="1"/>
              <a:t>y</a:t>
            </a:r>
            <a:r>
              <a:rPr lang="pt-BR" dirty="0"/>
              <a:t> distinguir </a:t>
            </a:r>
            <a:r>
              <a:rPr lang="pt-BR" dirty="0" err="1"/>
              <a:t>los</a:t>
            </a:r>
            <a:r>
              <a:rPr lang="pt-BR" dirty="0"/>
              <a:t> autores</a:t>
            </a:r>
          </a:p>
          <a:p>
            <a:r>
              <a:rPr lang="pt-BR" dirty="0"/>
              <a:t>Simplificar </a:t>
            </a:r>
            <a:r>
              <a:rPr lang="pt-BR" dirty="0" err="1"/>
              <a:t>los</a:t>
            </a:r>
            <a:r>
              <a:rPr lang="pt-BR" dirty="0"/>
              <a:t> </a:t>
            </a:r>
            <a:r>
              <a:rPr lang="pt-BR" dirty="0" err="1"/>
              <a:t>procesos</a:t>
            </a:r>
            <a:r>
              <a:rPr lang="pt-BR" dirty="0"/>
              <a:t> de </a:t>
            </a:r>
            <a:r>
              <a:rPr lang="pt-BR" dirty="0" err="1"/>
              <a:t>suminsión</a:t>
            </a:r>
            <a:r>
              <a:rPr lang="pt-BR" dirty="0"/>
              <a:t> de manuscritos</a:t>
            </a:r>
          </a:p>
          <a:p>
            <a:r>
              <a:rPr lang="pt-BR" dirty="0"/>
              <a:t>Encontrar rapidamente </a:t>
            </a:r>
            <a:r>
              <a:rPr lang="pt-BR" dirty="0" err="1"/>
              <a:t>lectores</a:t>
            </a:r>
            <a:r>
              <a:rPr lang="pt-BR" dirty="0"/>
              <a:t> </a:t>
            </a:r>
            <a:r>
              <a:rPr lang="pt-BR" dirty="0" err="1"/>
              <a:t>y</a:t>
            </a:r>
            <a:r>
              <a:rPr lang="pt-BR" dirty="0"/>
              <a:t> revisores</a:t>
            </a:r>
          </a:p>
          <a:p>
            <a:r>
              <a:rPr lang="pt-BR" dirty="0" err="1"/>
              <a:t>Mejorar</a:t>
            </a:r>
            <a:r>
              <a:rPr lang="pt-BR" dirty="0"/>
              <a:t> </a:t>
            </a:r>
            <a:r>
              <a:rPr lang="pt-BR" dirty="0" err="1"/>
              <a:t>la</a:t>
            </a:r>
            <a:r>
              <a:rPr lang="pt-BR" dirty="0"/>
              <a:t> rapidez </a:t>
            </a:r>
            <a:r>
              <a:rPr lang="pt-BR" dirty="0" err="1"/>
              <a:t>y</a:t>
            </a:r>
            <a:r>
              <a:rPr lang="pt-BR" dirty="0"/>
              <a:t> </a:t>
            </a:r>
            <a:r>
              <a:rPr lang="pt-BR" dirty="0" err="1"/>
              <a:t>precisión</a:t>
            </a:r>
            <a:r>
              <a:rPr lang="pt-BR" dirty="0"/>
              <a:t> de </a:t>
            </a:r>
            <a:r>
              <a:rPr lang="pt-BR" dirty="0" err="1"/>
              <a:t>la</a:t>
            </a:r>
            <a:r>
              <a:rPr lang="pt-BR" dirty="0"/>
              <a:t> </a:t>
            </a:r>
            <a:r>
              <a:rPr lang="pt-BR" dirty="0" err="1"/>
              <a:t>búsqueda</a:t>
            </a:r>
            <a:r>
              <a:rPr lang="pt-BR" dirty="0"/>
              <a:t> de autores</a:t>
            </a:r>
          </a:p>
          <a:p>
            <a:r>
              <a:rPr lang="pt-BR" dirty="0" err="1"/>
              <a:t>Mantener</a:t>
            </a:r>
            <a:r>
              <a:rPr lang="pt-BR" dirty="0"/>
              <a:t> </a:t>
            </a:r>
            <a:r>
              <a:rPr lang="pt-BR" dirty="0" err="1"/>
              <a:t>la</a:t>
            </a:r>
            <a:r>
              <a:rPr lang="pt-BR" dirty="0"/>
              <a:t> </a:t>
            </a:r>
            <a:r>
              <a:rPr lang="pt-BR" dirty="0" err="1"/>
              <a:t>conformidad</a:t>
            </a:r>
            <a:r>
              <a:rPr lang="pt-BR" dirty="0"/>
              <a:t> </a:t>
            </a:r>
            <a:r>
              <a:rPr lang="pt-BR" dirty="0" err="1"/>
              <a:t>con</a:t>
            </a:r>
            <a:r>
              <a:rPr lang="pt-BR" dirty="0"/>
              <a:t> </a:t>
            </a:r>
            <a:r>
              <a:rPr lang="pt-BR" dirty="0" err="1"/>
              <a:t>los</a:t>
            </a:r>
            <a:r>
              <a:rPr lang="pt-BR" dirty="0"/>
              <a:t> mandatos de depósito de resultados de </a:t>
            </a:r>
            <a:r>
              <a:rPr lang="pt-BR" dirty="0" err="1"/>
              <a:t>investigación</a:t>
            </a:r>
            <a:r>
              <a:rPr lang="pt-BR" dirty="0"/>
              <a:t> </a:t>
            </a:r>
            <a:r>
              <a:rPr lang="pt-BR" dirty="0" err="1"/>
              <a:t>y</a:t>
            </a:r>
            <a:r>
              <a:rPr lang="pt-BR" dirty="0"/>
              <a:t> artículos</a:t>
            </a:r>
          </a:p>
        </p:txBody>
      </p:sp>
      <p:pic>
        <p:nvPicPr>
          <p:cNvPr id="6" name="Imagem 5"/>
          <p:cNvPicPr>
            <a:picLocks noChangeAspect="1"/>
          </p:cNvPicPr>
          <p:nvPr/>
        </p:nvPicPr>
        <p:blipFill rotWithShape="1">
          <a:blip r:embed="rId2">
            <a:extLst>
              <a:ext uri="{28A0092B-C50C-407E-A947-70E740481C1C}">
                <a14:useLocalDpi xmlns:a14="http://schemas.microsoft.com/office/drawing/2010/main" val="0"/>
              </a:ext>
            </a:extLst>
          </a:blip>
          <a:srcRect l="21072" t="41627" r="67917" b="34620"/>
          <a:stretch/>
        </p:blipFill>
        <p:spPr>
          <a:xfrm>
            <a:off x="6443247" y="2773316"/>
            <a:ext cx="1805650" cy="2286745"/>
          </a:xfrm>
          <a:prstGeom prst="rect">
            <a:avLst/>
          </a:prstGeom>
        </p:spPr>
      </p:pic>
      <p:pic>
        <p:nvPicPr>
          <p:cNvPr id="7" name="Imagem 6"/>
          <p:cNvPicPr>
            <a:picLocks noChangeAspect="1"/>
          </p:cNvPicPr>
          <p:nvPr/>
        </p:nvPicPr>
        <p:blipFill rotWithShape="1">
          <a:blip r:embed="rId2">
            <a:extLst>
              <a:ext uri="{28A0092B-C50C-407E-A947-70E740481C1C}">
                <a14:useLocalDpi xmlns:a14="http://schemas.microsoft.com/office/drawing/2010/main" val="0"/>
              </a:ext>
            </a:extLst>
          </a:blip>
          <a:srcRect l="21072" t="22084" r="67917" b="60151"/>
          <a:stretch/>
        </p:blipFill>
        <p:spPr>
          <a:xfrm>
            <a:off x="8914959" y="2938019"/>
            <a:ext cx="1898248" cy="1797939"/>
          </a:xfrm>
          <a:prstGeom prst="rect">
            <a:avLst/>
          </a:prstGeom>
        </p:spPr>
      </p:pic>
      <p:pic>
        <p:nvPicPr>
          <p:cNvPr id="8" name="Imagem 7"/>
          <p:cNvPicPr>
            <a:picLocks noChangeAspect="1"/>
          </p:cNvPicPr>
          <p:nvPr/>
        </p:nvPicPr>
        <p:blipFill rotWithShape="1">
          <a:blip r:embed="rId2">
            <a:extLst>
              <a:ext uri="{28A0092B-C50C-407E-A947-70E740481C1C}">
                <a14:useLocalDpi xmlns:a14="http://schemas.microsoft.com/office/drawing/2010/main" val="0"/>
              </a:ext>
            </a:extLst>
          </a:blip>
          <a:srcRect l="32764" t="23729" r="41606" b="63025"/>
          <a:stretch/>
        </p:blipFill>
        <p:spPr>
          <a:xfrm>
            <a:off x="6726072" y="710817"/>
            <a:ext cx="4477612" cy="1358445"/>
          </a:xfrm>
          <a:prstGeom prst="rect">
            <a:avLst/>
          </a:prstGeom>
        </p:spPr>
      </p:pic>
    </p:spTree>
    <p:extLst>
      <p:ext uri="{BB962C8B-B14F-4D97-AF65-F5344CB8AC3E}">
        <p14:creationId xmlns:p14="http://schemas.microsoft.com/office/powerpoint/2010/main" val="3099657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Shape 1326"/>
          <p:cNvSpPr txBox="1">
            <a:spLocks noGrp="1"/>
          </p:cNvSpPr>
          <p:nvPr>
            <p:ph type="title"/>
          </p:nvPr>
        </p:nvSpPr>
        <p:spPr>
          <a:xfrm>
            <a:off x="671814" y="168717"/>
            <a:ext cx="4988455" cy="1196700"/>
          </a:xfrm>
          <a:prstGeom prst="rect">
            <a:avLst/>
          </a:prstGeom>
          <a:noFill/>
          <a:ln>
            <a:noFill/>
          </a:ln>
        </p:spPr>
        <p:txBody>
          <a:bodyPr spcFirstLastPara="1" vert="horz" wrap="square" lIns="121900" tIns="60925" rIns="121900" bIns="60925" rtlCol="0" anchor="b" anchorCtr="0">
            <a:noAutofit/>
          </a:bodyPr>
          <a:lstStyle/>
          <a:p>
            <a:pPr>
              <a:lnSpc>
                <a:spcPct val="83333"/>
              </a:lnSpc>
              <a:buClr>
                <a:srgbClr val="A4CD39"/>
              </a:buClr>
              <a:buSzPts val="4800"/>
            </a:pPr>
            <a:r>
              <a:rPr lang="en" dirty="0">
                <a:solidFill>
                  <a:srgbClr val="A4CD39"/>
                </a:solidFill>
              </a:rPr>
              <a:t>ORCID AND PUBLISHERS</a:t>
            </a:r>
            <a:endParaRPr dirty="0"/>
          </a:p>
        </p:txBody>
      </p:sp>
      <p:sp>
        <p:nvSpPr>
          <p:cNvPr id="1327" name="Shape 1327"/>
          <p:cNvSpPr txBox="1">
            <a:spLocks noGrp="1"/>
          </p:cNvSpPr>
          <p:nvPr>
            <p:ph type="body" idx="1"/>
          </p:nvPr>
        </p:nvSpPr>
        <p:spPr>
          <a:xfrm>
            <a:off x="685800" y="1196700"/>
            <a:ext cx="5410200" cy="4751749"/>
          </a:xfrm>
          <a:prstGeom prst="rect">
            <a:avLst/>
          </a:prstGeom>
          <a:noFill/>
          <a:ln>
            <a:noFill/>
          </a:ln>
        </p:spPr>
        <p:txBody>
          <a:bodyPr spcFirstLastPara="1" vert="horz" wrap="square" lIns="121900" tIns="60925" rIns="121900" bIns="60925" rtlCol="0" anchor="t" anchorCtr="0">
            <a:noAutofit/>
          </a:bodyPr>
          <a:lstStyle/>
          <a:p>
            <a:pPr marL="38100" indent="0">
              <a:lnSpc>
                <a:spcPct val="150000"/>
              </a:lnSpc>
              <a:spcBef>
                <a:spcPts val="500"/>
              </a:spcBef>
              <a:buNone/>
            </a:pPr>
            <a:r>
              <a:rPr lang="en" dirty="0"/>
              <a:t>Publishers open letter </a:t>
            </a:r>
            <a:endParaRPr dirty="0"/>
          </a:p>
          <a:p>
            <a:pPr lvl="1" indent="-381000">
              <a:lnSpc>
                <a:spcPct val="150000"/>
              </a:lnSpc>
              <a:spcBef>
                <a:spcPts val="0"/>
              </a:spcBef>
              <a:buSzPts val="2400"/>
            </a:pPr>
            <a:r>
              <a:rPr lang="en" sz="2400" dirty="0"/>
              <a:t>~50 signatories, 20+ have implemented</a:t>
            </a:r>
            <a:endParaRPr sz="2400" dirty="0"/>
          </a:p>
          <a:p>
            <a:pPr lvl="1" indent="-381000">
              <a:lnSpc>
                <a:spcPct val="150000"/>
              </a:lnSpc>
              <a:spcBef>
                <a:spcPts val="0"/>
              </a:spcBef>
              <a:buSzPts val="2400"/>
            </a:pPr>
            <a:r>
              <a:rPr lang="en" sz="2400" dirty="0"/>
              <a:t>1,700+ journals requiring </a:t>
            </a:r>
            <a:r>
              <a:rPr lang="en" sz="2400" dirty="0" err="1"/>
              <a:t>iDs</a:t>
            </a:r>
            <a:endParaRPr lang="en" sz="2400" dirty="0"/>
          </a:p>
          <a:p>
            <a:pPr lvl="1" indent="-381000">
              <a:lnSpc>
                <a:spcPct val="150000"/>
              </a:lnSpc>
              <a:spcBef>
                <a:spcPts val="0"/>
              </a:spcBef>
              <a:buSzPts val="2400"/>
            </a:pPr>
            <a:r>
              <a:rPr lang="en" sz="2400" dirty="0"/>
              <a:t>60+ </a:t>
            </a:r>
            <a:r>
              <a:rPr lang="en" sz="2400" dirty="0" err="1"/>
              <a:t>SciELO</a:t>
            </a:r>
            <a:r>
              <a:rPr lang="en" sz="2400" dirty="0"/>
              <a:t> Brazilian journals requiring </a:t>
            </a:r>
            <a:r>
              <a:rPr lang="en" sz="2400" dirty="0" err="1"/>
              <a:t>iDs</a:t>
            </a:r>
            <a:r>
              <a:rPr lang="en" sz="2400" dirty="0"/>
              <a:t> </a:t>
            </a:r>
          </a:p>
          <a:p>
            <a:pPr lvl="1" indent="-381000">
              <a:lnSpc>
                <a:spcPct val="150000"/>
              </a:lnSpc>
              <a:spcBef>
                <a:spcPts val="0"/>
              </a:spcBef>
              <a:buSzPts val="2400"/>
            </a:pPr>
            <a:r>
              <a:rPr lang="en" sz="2400" dirty="0"/>
              <a:t>Publishing best practices</a:t>
            </a:r>
            <a:endParaRPr sz="2400" dirty="0"/>
          </a:p>
          <a:p>
            <a:pPr marL="0" indent="0">
              <a:lnSpc>
                <a:spcPct val="150000"/>
              </a:lnSpc>
              <a:spcBef>
                <a:spcPts val="500"/>
              </a:spcBef>
              <a:buNone/>
            </a:pPr>
            <a:endParaRPr sz="2400" dirty="0"/>
          </a:p>
          <a:p>
            <a:pPr marL="0" indent="0">
              <a:lnSpc>
                <a:spcPct val="150000"/>
              </a:lnSpc>
              <a:spcBef>
                <a:spcPts val="500"/>
              </a:spcBef>
              <a:buNone/>
            </a:pPr>
            <a:endParaRPr sz="2000" dirty="0"/>
          </a:p>
        </p:txBody>
      </p:sp>
      <p:sp>
        <p:nvSpPr>
          <p:cNvPr id="2" name="Retângulo 1">
            <a:extLst>
              <a:ext uri="{FF2B5EF4-FFF2-40B4-BE49-F238E27FC236}">
                <a16:creationId xmlns:a16="http://schemas.microsoft.com/office/drawing/2014/main" xmlns="" id="{F8798308-0852-B941-8D82-ED903E56BE63}"/>
              </a:ext>
            </a:extLst>
          </p:cNvPr>
          <p:cNvSpPr/>
          <p:nvPr/>
        </p:nvSpPr>
        <p:spPr>
          <a:xfrm>
            <a:off x="2125039" y="6209104"/>
            <a:ext cx="6096000" cy="648896"/>
          </a:xfrm>
          <a:prstGeom prst="rect">
            <a:avLst/>
          </a:prstGeom>
        </p:spPr>
        <p:txBody>
          <a:bodyPr>
            <a:spAutoFit/>
          </a:bodyPr>
          <a:lstStyle/>
          <a:p>
            <a:pPr algn="ctr">
              <a:spcBef>
                <a:spcPts val="500"/>
              </a:spcBef>
            </a:pPr>
            <a:r>
              <a:rPr lang="pt-BR" b="1" dirty="0"/>
              <a:t>THE ASK: ASSERT WORKS/CONTRIBUTIONS </a:t>
            </a:r>
          </a:p>
          <a:p>
            <a:pPr indent="457200">
              <a:spcBef>
                <a:spcPts val="500"/>
              </a:spcBef>
              <a:buNone/>
            </a:pPr>
            <a:r>
              <a:rPr lang="pt-BR" sz="1400" u="sng" dirty="0">
                <a:solidFill>
                  <a:schemeClr val="hlink"/>
                </a:solidFill>
                <a:hlinkClick r:id="rId3"/>
              </a:rPr>
              <a:t>orcid.org/organizations/publishers</a:t>
            </a:r>
            <a:r>
              <a:rPr lang="pt-BR" sz="1400" dirty="0"/>
              <a:t> </a:t>
            </a:r>
          </a:p>
        </p:txBody>
      </p:sp>
      <p:pic>
        <p:nvPicPr>
          <p:cNvPr id="5" name="Imagem 4">
            <a:hlinkClick r:id="rId4"/>
            <a:extLst>
              <a:ext uri="{FF2B5EF4-FFF2-40B4-BE49-F238E27FC236}">
                <a16:creationId xmlns:a16="http://schemas.microsoft.com/office/drawing/2014/main" xmlns="" id="{526E5688-08EA-D04C-8B0C-7E5D88CE04A2}"/>
              </a:ext>
            </a:extLst>
          </p:cNvPr>
          <p:cNvPicPr>
            <a:picLocks noChangeAspect="1"/>
          </p:cNvPicPr>
          <p:nvPr/>
        </p:nvPicPr>
        <p:blipFill rotWithShape="1">
          <a:blip r:embed="rId5"/>
          <a:srcRect l="33916" t="12916" r="16608" b="9584"/>
          <a:stretch/>
        </p:blipFill>
        <p:spPr>
          <a:xfrm>
            <a:off x="5674255" y="198933"/>
            <a:ext cx="5831945" cy="5749516"/>
          </a:xfrm>
          <a:prstGeom prst="rect">
            <a:avLst/>
          </a:prstGeom>
        </p:spPr>
      </p:pic>
    </p:spTree>
    <p:extLst>
      <p:ext uri="{BB962C8B-B14F-4D97-AF65-F5344CB8AC3E}">
        <p14:creationId xmlns:p14="http://schemas.microsoft.com/office/powerpoint/2010/main" val="935680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3255263" y="105500"/>
            <a:ext cx="7315200" cy="914400"/>
          </a:xfrm>
          <a:prstGeom prst="rect">
            <a:avLst/>
          </a:prstGeom>
          <a:noFill/>
          <a:ln>
            <a:noFill/>
          </a:ln>
        </p:spPr>
        <p:txBody>
          <a:bodyPr spcFirstLastPara="1" wrap="square" lIns="91425" tIns="91425" rIns="91425" bIns="91425" anchor="b" anchorCtr="0">
            <a:noAutofit/>
          </a:bodyPr>
          <a:lstStyle/>
          <a:p>
            <a:pPr algn="r">
              <a:buClr>
                <a:schemeClr val="dk1"/>
              </a:buClr>
            </a:pPr>
            <a:r>
              <a:rPr lang="en-US" sz="4270">
                <a:solidFill>
                  <a:schemeClr val="dk1"/>
                </a:solidFill>
                <a:latin typeface="Cabin"/>
                <a:ea typeface="Cabin"/>
                <a:cs typeface="Cabin"/>
                <a:sym typeface="Cabin"/>
              </a:rPr>
              <a:t>PUBLISHER OPEN LETTER</a:t>
            </a:r>
            <a:endParaRPr/>
          </a:p>
        </p:txBody>
      </p:sp>
      <p:pic>
        <p:nvPicPr>
          <p:cNvPr id="643" name="Shape 643"/>
          <p:cNvPicPr preferRelativeResize="0"/>
          <p:nvPr/>
        </p:nvPicPr>
        <p:blipFill rotWithShape="1">
          <a:blip r:embed="rId3">
            <a:alphaModFix/>
          </a:blip>
          <a:srcRect b="16708"/>
          <a:stretch/>
        </p:blipFill>
        <p:spPr>
          <a:xfrm>
            <a:off x="2114550" y="1261325"/>
            <a:ext cx="7962900" cy="3831750"/>
          </a:xfrm>
          <a:prstGeom prst="rect">
            <a:avLst/>
          </a:prstGeom>
          <a:noFill/>
          <a:ln>
            <a:noFill/>
          </a:ln>
        </p:spPr>
      </p:pic>
      <p:pic>
        <p:nvPicPr>
          <p:cNvPr id="644" name="Shape 644"/>
          <p:cNvPicPr preferRelativeResize="0"/>
          <p:nvPr/>
        </p:nvPicPr>
        <p:blipFill rotWithShape="1">
          <a:blip r:embed="rId3">
            <a:alphaModFix/>
          </a:blip>
          <a:srcRect l="71579" t="85099" r="9673"/>
          <a:stretch/>
        </p:blipFill>
        <p:spPr>
          <a:xfrm>
            <a:off x="2231300" y="3633925"/>
            <a:ext cx="1492824" cy="685526"/>
          </a:xfrm>
          <a:prstGeom prst="rect">
            <a:avLst/>
          </a:prstGeom>
          <a:noFill/>
          <a:ln>
            <a:noFill/>
          </a:ln>
        </p:spPr>
      </p:pic>
      <p:sp>
        <p:nvSpPr>
          <p:cNvPr id="645" name="Shape 645"/>
          <p:cNvSpPr txBox="1"/>
          <p:nvPr/>
        </p:nvSpPr>
        <p:spPr>
          <a:xfrm>
            <a:off x="2545575" y="6294925"/>
            <a:ext cx="7962900" cy="400500"/>
          </a:xfrm>
          <a:prstGeom prst="rect">
            <a:avLst/>
          </a:prstGeom>
          <a:noFill/>
          <a:ln>
            <a:noFill/>
          </a:ln>
        </p:spPr>
        <p:txBody>
          <a:bodyPr spcFirstLastPara="1" wrap="square" lIns="91425" tIns="45700" rIns="91425" bIns="45700" anchor="t" anchorCtr="0">
            <a:noAutofit/>
          </a:bodyPr>
          <a:lstStyle/>
          <a:p>
            <a:pPr>
              <a:buClr>
                <a:srgbClr val="A6CE38"/>
              </a:buClr>
            </a:pPr>
            <a:r>
              <a:rPr lang="en-US" b="1" kern="0">
                <a:solidFill>
                  <a:srgbClr val="A6CE38"/>
                </a:solidFill>
                <a:latin typeface="Calibri"/>
                <a:ea typeface="Calibri"/>
                <a:cs typeface="Calibri"/>
                <a:sym typeface="Calibri"/>
              </a:rPr>
              <a:t>https://orcid.org/content/requiring-orcid-publication-workflows-open-letter</a:t>
            </a:r>
            <a:endParaRPr kern="0">
              <a:solidFill>
                <a:srgbClr val="000000"/>
              </a:solidFill>
              <a:latin typeface="Arial"/>
              <a:cs typeface="Arial"/>
              <a:sym typeface="Arial"/>
            </a:endParaRPr>
          </a:p>
        </p:txBody>
      </p:sp>
      <p:sp>
        <p:nvSpPr>
          <p:cNvPr id="646" name="Shape 646"/>
          <p:cNvSpPr txBox="1"/>
          <p:nvPr/>
        </p:nvSpPr>
        <p:spPr>
          <a:xfrm>
            <a:off x="2231300" y="5442775"/>
            <a:ext cx="8257200" cy="807300"/>
          </a:xfrm>
          <a:prstGeom prst="rect">
            <a:avLst/>
          </a:prstGeom>
          <a:noFill/>
          <a:ln>
            <a:noFill/>
          </a:ln>
        </p:spPr>
        <p:txBody>
          <a:bodyPr spcFirstLastPara="1" wrap="square" lIns="91425" tIns="45700" rIns="91425" bIns="45700" anchor="t" anchorCtr="0">
            <a:noAutofit/>
          </a:bodyPr>
          <a:lstStyle/>
          <a:p>
            <a:pPr algn="ctr">
              <a:buClr>
                <a:srgbClr val="000000"/>
              </a:buClr>
            </a:pPr>
            <a:r>
              <a:rPr lang="en-US" sz="2800" kern="0" dirty="0">
                <a:solidFill>
                  <a:srgbClr val="58595B"/>
                </a:solidFill>
                <a:latin typeface="Calibri"/>
                <a:ea typeface="Calibri"/>
                <a:cs typeface="Calibri"/>
                <a:sym typeface="Calibri"/>
              </a:rPr>
              <a:t>Over 1,700 journals are now requiring ORCID </a:t>
            </a:r>
            <a:r>
              <a:rPr lang="en-US" sz="2800" kern="0" dirty="0" err="1">
                <a:solidFill>
                  <a:srgbClr val="58595B"/>
                </a:solidFill>
                <a:latin typeface="Calibri"/>
                <a:ea typeface="Calibri"/>
                <a:cs typeface="Calibri"/>
                <a:sym typeface="Calibri"/>
              </a:rPr>
              <a:t>iDs</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165240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1"/>
          </p:nvPr>
        </p:nvSpPr>
        <p:spPr/>
        <p:txBody>
          <a:bodyPr>
            <a:normAutofit fontScale="92500" lnSpcReduction="10000"/>
          </a:bodyPr>
          <a:lstStyle/>
          <a:p>
            <a:pPr>
              <a:spcBef>
                <a:spcPts val="1872"/>
              </a:spcBef>
            </a:pPr>
            <a:endParaRPr lang="en-US">
              <a:solidFill>
                <a:srgbClr val="58595B"/>
              </a:solidFill>
            </a:endParaRPr>
          </a:p>
          <a:p>
            <a:pPr>
              <a:spcBef>
                <a:spcPts val="1872"/>
              </a:spcBef>
            </a:pPr>
            <a:endParaRPr lang="en-US">
              <a:solidFill>
                <a:srgbClr val="58595B"/>
              </a:solidFill>
            </a:endParaRPr>
          </a:p>
          <a:p>
            <a:pPr>
              <a:spcBef>
                <a:spcPts val="1872"/>
              </a:spcBef>
            </a:pPr>
            <a:r>
              <a:rPr lang="en-US">
                <a:solidFill>
                  <a:srgbClr val="58595B"/>
                </a:solidFill>
              </a:rPr>
              <a:t>Los </a:t>
            </a:r>
            <a:r>
              <a:rPr lang="en-US" b="1" err="1">
                <a:solidFill>
                  <a:srgbClr val="A6CE38"/>
                </a:solidFill>
              </a:rPr>
              <a:t>indivíduos</a:t>
            </a:r>
            <a:r>
              <a:rPr lang="en-US">
                <a:solidFill>
                  <a:srgbClr val="58595B"/>
                </a:solidFill>
              </a:rPr>
              <a:t> se </a:t>
            </a:r>
            <a:r>
              <a:rPr lang="en-US" err="1">
                <a:solidFill>
                  <a:srgbClr val="58595B"/>
                </a:solidFill>
              </a:rPr>
              <a:t>pueden</a:t>
            </a:r>
            <a:r>
              <a:rPr lang="en-US">
                <a:solidFill>
                  <a:srgbClr val="58595B"/>
                </a:solidFill>
              </a:rPr>
              <a:t> registrar y </a:t>
            </a:r>
            <a:r>
              <a:rPr lang="en-US" err="1">
                <a:solidFill>
                  <a:srgbClr val="58595B"/>
                </a:solidFill>
              </a:rPr>
              <a:t>usar</a:t>
            </a:r>
            <a:r>
              <a:rPr lang="en-US">
                <a:solidFill>
                  <a:srgbClr val="58595B"/>
                </a:solidFill>
              </a:rPr>
              <a:t> ORCID </a:t>
            </a:r>
            <a:r>
              <a:rPr lang="en-US" altLang="ja-JP" b="1" err="1">
                <a:solidFill>
                  <a:schemeClr val="tx1"/>
                </a:solidFill>
              </a:rPr>
              <a:t>gratuitamente</a:t>
            </a:r>
            <a:r>
              <a:rPr lang="ja-JP" altLang="en-US">
                <a:solidFill>
                  <a:schemeClr val="tx1"/>
                </a:solidFill>
              </a:rPr>
              <a:t> </a:t>
            </a:r>
            <a:r>
              <a:rPr lang="en-US" altLang="ja-JP" err="1">
                <a:solidFill>
                  <a:srgbClr val="58595B"/>
                </a:solidFill>
              </a:rPr>
              <a:t>independientemente</a:t>
            </a:r>
            <a:r>
              <a:rPr lang="en-US" altLang="ja-JP">
                <a:solidFill>
                  <a:srgbClr val="58595B"/>
                </a:solidFill>
              </a:rPr>
              <a:t> de que </a:t>
            </a:r>
            <a:r>
              <a:rPr lang="en-US" altLang="ja-JP" err="1">
                <a:solidFill>
                  <a:srgbClr val="58595B"/>
                </a:solidFill>
              </a:rPr>
              <a:t>su</a:t>
            </a:r>
            <a:r>
              <a:rPr lang="en-US" altLang="ja-JP">
                <a:solidFill>
                  <a:srgbClr val="58595B"/>
                </a:solidFill>
              </a:rPr>
              <a:t> </a:t>
            </a:r>
            <a:r>
              <a:rPr lang="en-US" altLang="ja-JP" err="1">
                <a:solidFill>
                  <a:srgbClr val="58595B"/>
                </a:solidFill>
              </a:rPr>
              <a:t>organización</a:t>
            </a:r>
            <a:r>
              <a:rPr lang="en-US" altLang="ja-JP">
                <a:solidFill>
                  <a:srgbClr val="58595B"/>
                </a:solidFill>
              </a:rPr>
              <a:t> de </a:t>
            </a:r>
            <a:r>
              <a:rPr lang="en-US" altLang="ja-JP" err="1">
                <a:solidFill>
                  <a:srgbClr val="58595B"/>
                </a:solidFill>
              </a:rPr>
              <a:t>afiliación</a:t>
            </a:r>
            <a:r>
              <a:rPr lang="en-US" altLang="ja-JP">
                <a:solidFill>
                  <a:srgbClr val="58595B"/>
                </a:solidFill>
              </a:rPr>
              <a:t> sea </a:t>
            </a:r>
            <a:r>
              <a:rPr lang="en-US" altLang="ja-JP" err="1">
                <a:solidFill>
                  <a:srgbClr val="58595B"/>
                </a:solidFill>
              </a:rPr>
              <a:t>miembro</a:t>
            </a:r>
            <a:endParaRPr lang="en-US">
              <a:solidFill>
                <a:srgbClr val="58595B"/>
              </a:solidFill>
            </a:endParaRPr>
          </a:p>
          <a:p>
            <a:pPr>
              <a:spcBef>
                <a:spcPts val="1872"/>
              </a:spcBef>
            </a:pPr>
            <a:r>
              <a:rPr lang="en-US">
                <a:solidFill>
                  <a:srgbClr val="58595B"/>
                </a:solidFill>
              </a:rPr>
              <a:t>ORCID </a:t>
            </a:r>
            <a:r>
              <a:rPr lang="en-US" err="1">
                <a:solidFill>
                  <a:srgbClr val="58595B"/>
                </a:solidFill>
              </a:rPr>
              <a:t>es</a:t>
            </a:r>
            <a:r>
              <a:rPr lang="en-US">
                <a:solidFill>
                  <a:srgbClr val="58595B"/>
                </a:solidFill>
              </a:rPr>
              <a:t> un </a:t>
            </a:r>
            <a:r>
              <a:rPr lang="en-US" err="1">
                <a:solidFill>
                  <a:srgbClr val="58595B"/>
                </a:solidFill>
              </a:rPr>
              <a:t>sistema</a:t>
            </a:r>
            <a:r>
              <a:rPr lang="en-US">
                <a:solidFill>
                  <a:srgbClr val="58595B"/>
                </a:solidFill>
              </a:rPr>
              <a:t> </a:t>
            </a:r>
            <a:r>
              <a:rPr lang="en-US" b="1" err="1">
                <a:solidFill>
                  <a:srgbClr val="A6CE38"/>
                </a:solidFill>
              </a:rPr>
              <a:t>opcional</a:t>
            </a:r>
            <a:r>
              <a:rPr lang="en-US">
                <a:solidFill>
                  <a:srgbClr val="58595B"/>
                </a:solidFill>
              </a:rPr>
              <a:t>.  El </a:t>
            </a:r>
            <a:r>
              <a:rPr lang="en-US" err="1">
                <a:solidFill>
                  <a:srgbClr val="58595B"/>
                </a:solidFill>
              </a:rPr>
              <a:t>investigador</a:t>
            </a:r>
            <a:r>
              <a:rPr lang="en-US">
                <a:solidFill>
                  <a:srgbClr val="58595B"/>
                </a:solidFill>
              </a:rPr>
              <a:t> </a:t>
            </a:r>
            <a:r>
              <a:rPr lang="en-US" err="1">
                <a:solidFill>
                  <a:srgbClr val="58595B"/>
                </a:solidFill>
              </a:rPr>
              <a:t>controla</a:t>
            </a:r>
            <a:r>
              <a:rPr lang="en-US">
                <a:solidFill>
                  <a:srgbClr val="58595B"/>
                </a:solidFill>
              </a:rPr>
              <a:t> </a:t>
            </a:r>
            <a:r>
              <a:rPr lang="en-US" err="1">
                <a:solidFill>
                  <a:srgbClr val="58595B"/>
                </a:solidFill>
              </a:rPr>
              <a:t>su</a:t>
            </a:r>
            <a:r>
              <a:rPr lang="en-US">
                <a:solidFill>
                  <a:srgbClr val="58595B"/>
                </a:solidFill>
              </a:rPr>
              <a:t> </a:t>
            </a:r>
            <a:r>
              <a:rPr lang="en-US" err="1">
                <a:solidFill>
                  <a:srgbClr val="58595B"/>
                </a:solidFill>
              </a:rPr>
              <a:t>registro</a:t>
            </a:r>
            <a:r>
              <a:rPr lang="en-US">
                <a:solidFill>
                  <a:srgbClr val="58595B"/>
                </a:solidFill>
              </a:rPr>
              <a:t>: </a:t>
            </a:r>
            <a:r>
              <a:rPr lang="en-US" err="1">
                <a:solidFill>
                  <a:srgbClr val="58595B"/>
                </a:solidFill>
              </a:rPr>
              <a:t>su</a:t>
            </a:r>
            <a:r>
              <a:rPr lang="en-US">
                <a:solidFill>
                  <a:srgbClr val="58595B"/>
                </a:solidFill>
              </a:rPr>
              <a:t> </a:t>
            </a:r>
            <a:r>
              <a:rPr lang="en-US" err="1">
                <a:solidFill>
                  <a:srgbClr val="58595B"/>
                </a:solidFill>
              </a:rPr>
              <a:t>creación</a:t>
            </a:r>
            <a:r>
              <a:rPr lang="en-US">
                <a:solidFill>
                  <a:srgbClr val="58595B"/>
                </a:solidFill>
              </a:rPr>
              <a:t>, las </a:t>
            </a:r>
            <a:r>
              <a:rPr lang="en-US" err="1">
                <a:solidFill>
                  <a:srgbClr val="58595B"/>
                </a:solidFill>
              </a:rPr>
              <a:t>informaciones</a:t>
            </a:r>
            <a:r>
              <a:rPr lang="en-US">
                <a:solidFill>
                  <a:srgbClr val="58595B"/>
                </a:solidFill>
              </a:rPr>
              <a:t> </a:t>
            </a:r>
            <a:r>
              <a:rPr lang="en-US" err="1">
                <a:solidFill>
                  <a:srgbClr val="58595B"/>
                </a:solidFill>
              </a:rPr>
              <a:t>conectadas</a:t>
            </a:r>
            <a:r>
              <a:rPr lang="en-US">
                <a:solidFill>
                  <a:srgbClr val="58595B"/>
                </a:solidFill>
              </a:rPr>
              <a:t>, </a:t>
            </a:r>
            <a:r>
              <a:rPr lang="en-US" err="1">
                <a:solidFill>
                  <a:srgbClr val="58595B"/>
                </a:solidFill>
              </a:rPr>
              <a:t>privacidad</a:t>
            </a:r>
            <a:r>
              <a:rPr lang="en-US">
                <a:solidFill>
                  <a:srgbClr val="58595B"/>
                </a:solidFill>
              </a:rPr>
              <a:t> y </a:t>
            </a:r>
            <a:r>
              <a:rPr lang="en-US" err="1">
                <a:solidFill>
                  <a:srgbClr val="58595B"/>
                </a:solidFill>
              </a:rPr>
              <a:t>configuraciones</a:t>
            </a:r>
            <a:r>
              <a:rPr lang="en-US">
                <a:solidFill>
                  <a:srgbClr val="58595B"/>
                </a:solidFill>
              </a:rPr>
              <a:t> de </a:t>
            </a:r>
            <a:r>
              <a:rPr lang="en-US" err="1">
                <a:solidFill>
                  <a:srgbClr val="58595B"/>
                </a:solidFill>
              </a:rPr>
              <a:t>acceso</a:t>
            </a:r>
            <a:endParaRPr lang="en-US">
              <a:solidFill>
                <a:srgbClr val="58595B"/>
              </a:solidFill>
            </a:endParaRPr>
          </a:p>
          <a:p>
            <a:pPr>
              <a:spcBef>
                <a:spcPts val="1872"/>
              </a:spcBef>
            </a:pPr>
            <a:r>
              <a:rPr lang="en-US">
                <a:solidFill>
                  <a:srgbClr val="58595B"/>
                </a:solidFill>
              </a:rPr>
              <a:t>Las </a:t>
            </a:r>
            <a:r>
              <a:rPr lang="en-US" b="1" err="1">
                <a:solidFill>
                  <a:srgbClr val="A6CE38"/>
                </a:solidFill>
              </a:rPr>
              <a:t>organizaciones</a:t>
            </a:r>
            <a:r>
              <a:rPr lang="en-US" b="1">
                <a:solidFill>
                  <a:srgbClr val="A6CE38"/>
                </a:solidFill>
              </a:rPr>
              <a:t> </a:t>
            </a:r>
            <a:r>
              <a:rPr lang="en-US" b="1" err="1">
                <a:solidFill>
                  <a:srgbClr val="A6CE38"/>
                </a:solidFill>
              </a:rPr>
              <a:t>miembro</a:t>
            </a:r>
            <a:r>
              <a:rPr lang="en-US" b="1">
                <a:solidFill>
                  <a:srgbClr val="A6CE38"/>
                </a:solidFill>
              </a:rPr>
              <a:t> </a:t>
            </a:r>
            <a:r>
              <a:rPr lang="en-US">
                <a:solidFill>
                  <a:srgbClr val="58595B"/>
                </a:solidFill>
              </a:rPr>
              <a:t>de ORCID </a:t>
            </a:r>
            <a:r>
              <a:rPr lang="en-US" err="1">
                <a:solidFill>
                  <a:srgbClr val="58595B"/>
                </a:solidFill>
              </a:rPr>
              <a:t>usan</a:t>
            </a:r>
            <a:r>
              <a:rPr lang="en-US">
                <a:solidFill>
                  <a:srgbClr val="58595B"/>
                </a:solidFill>
              </a:rPr>
              <a:t> la API ORCID y </a:t>
            </a:r>
            <a:r>
              <a:rPr lang="en-US" err="1">
                <a:solidFill>
                  <a:srgbClr val="58595B"/>
                </a:solidFill>
              </a:rPr>
              <a:t>ayudan</a:t>
            </a:r>
            <a:r>
              <a:rPr lang="en-US">
                <a:solidFill>
                  <a:srgbClr val="58595B"/>
                </a:solidFill>
              </a:rPr>
              <a:t> a </a:t>
            </a:r>
            <a:r>
              <a:rPr lang="en-US" err="1">
                <a:solidFill>
                  <a:srgbClr val="58595B"/>
                </a:solidFill>
              </a:rPr>
              <a:t>mantener</a:t>
            </a:r>
            <a:r>
              <a:rPr lang="en-US">
                <a:solidFill>
                  <a:srgbClr val="58595B"/>
                </a:solidFill>
              </a:rPr>
              <a:t> </a:t>
            </a:r>
            <a:r>
              <a:rPr lang="en-US" err="1">
                <a:solidFill>
                  <a:srgbClr val="58595B"/>
                </a:solidFill>
              </a:rPr>
              <a:t>los</a:t>
            </a:r>
            <a:r>
              <a:rPr lang="en-US">
                <a:solidFill>
                  <a:srgbClr val="58595B"/>
                </a:solidFill>
              </a:rPr>
              <a:t> </a:t>
            </a:r>
            <a:r>
              <a:rPr lang="en-US" err="1">
                <a:solidFill>
                  <a:srgbClr val="58595B"/>
                </a:solidFill>
              </a:rPr>
              <a:t>registros</a:t>
            </a:r>
            <a:r>
              <a:rPr lang="en-US">
                <a:solidFill>
                  <a:srgbClr val="58595B"/>
                </a:solidFill>
              </a:rPr>
              <a:t> ORCID a </a:t>
            </a:r>
            <a:r>
              <a:rPr lang="en-US" err="1">
                <a:solidFill>
                  <a:srgbClr val="58595B"/>
                </a:solidFill>
              </a:rPr>
              <a:t>través</a:t>
            </a:r>
            <a:r>
              <a:rPr lang="en-US">
                <a:solidFill>
                  <a:srgbClr val="58595B"/>
                </a:solidFill>
              </a:rPr>
              <a:t> de </a:t>
            </a:r>
            <a:r>
              <a:rPr lang="en-US" err="1">
                <a:solidFill>
                  <a:srgbClr val="58595B"/>
                </a:solidFill>
              </a:rPr>
              <a:t>los</a:t>
            </a:r>
            <a:r>
              <a:rPr lang="en-US">
                <a:solidFill>
                  <a:srgbClr val="58595B"/>
                </a:solidFill>
              </a:rPr>
              <a:t> </a:t>
            </a:r>
            <a:r>
              <a:rPr lang="en-US" err="1">
                <a:solidFill>
                  <a:srgbClr val="58595B"/>
                </a:solidFill>
              </a:rPr>
              <a:t>permisos</a:t>
            </a:r>
            <a:r>
              <a:rPr lang="en-US">
                <a:solidFill>
                  <a:srgbClr val="58595B"/>
                </a:solidFill>
              </a:rPr>
              <a:t> que </a:t>
            </a:r>
            <a:r>
              <a:rPr lang="en-US" err="1">
                <a:solidFill>
                  <a:srgbClr val="58595B"/>
                </a:solidFill>
              </a:rPr>
              <a:t>obtienen</a:t>
            </a:r>
            <a:r>
              <a:rPr lang="en-US">
                <a:solidFill>
                  <a:srgbClr val="58595B"/>
                </a:solidFill>
              </a:rPr>
              <a:t> de </a:t>
            </a:r>
            <a:r>
              <a:rPr lang="en-US" err="1">
                <a:solidFill>
                  <a:srgbClr val="58595B"/>
                </a:solidFill>
              </a:rPr>
              <a:t>cada</a:t>
            </a:r>
            <a:r>
              <a:rPr lang="en-US">
                <a:solidFill>
                  <a:srgbClr val="58595B"/>
                </a:solidFill>
              </a:rPr>
              <a:t> </a:t>
            </a:r>
            <a:r>
              <a:rPr lang="en-US" err="1">
                <a:solidFill>
                  <a:srgbClr val="58595B"/>
                </a:solidFill>
              </a:rPr>
              <a:t>investigador</a:t>
            </a:r>
            <a:endParaRPr lang="en-US">
              <a:solidFill>
                <a:srgbClr val="58595B"/>
              </a:solidFill>
            </a:endParaRPr>
          </a:p>
        </p:txBody>
      </p:sp>
      <p:sp>
        <p:nvSpPr>
          <p:cNvPr id="4" name="Slide Number Placeholder 3"/>
          <p:cNvSpPr>
            <a:spLocks noGrp="1"/>
          </p:cNvSpPr>
          <p:nvPr>
            <p:ph type="sldNum" sz="quarter" idx="12"/>
          </p:nvPr>
        </p:nvSpPr>
        <p:spPr/>
        <p:txBody>
          <a:bodyPr/>
          <a:lstStyle/>
          <a:p>
            <a:fld id="{D686B8CC-193F-4250-BC1F-F7A4E6423114}" type="slidenum">
              <a:rPr lang="en-US" smtClean="0"/>
              <a:pPr/>
              <a:t>5</a:t>
            </a:fld>
            <a:endParaRPr lang="en-US"/>
          </a:p>
        </p:txBody>
      </p:sp>
      <p:sp>
        <p:nvSpPr>
          <p:cNvPr id="2" name="タイトル 1"/>
          <p:cNvSpPr>
            <a:spLocks noGrp="1"/>
          </p:cNvSpPr>
          <p:nvPr>
            <p:ph type="title"/>
          </p:nvPr>
        </p:nvSpPr>
        <p:spPr/>
        <p:txBody>
          <a:bodyPr/>
          <a:lstStyle/>
          <a:p>
            <a:r>
              <a:rPr lang="en-US" altLang="ja-JP">
                <a:solidFill>
                  <a:srgbClr val="7EB606"/>
                </a:solidFill>
              </a:rPr>
              <a:t>ORCID </a:t>
            </a:r>
            <a:r>
              <a:rPr lang="en-US" altLang="ja-JP" err="1">
                <a:solidFill>
                  <a:srgbClr val="7EB606"/>
                </a:solidFill>
              </a:rPr>
              <a:t>Es</a:t>
            </a:r>
            <a:r>
              <a:rPr lang="en-US" altLang="ja-JP">
                <a:solidFill>
                  <a:srgbClr val="7EB606"/>
                </a:solidFill>
              </a:rPr>
              <a:t> </a:t>
            </a:r>
            <a:r>
              <a:rPr lang="en-US" altLang="ja-JP" err="1">
                <a:solidFill>
                  <a:srgbClr val="7EB606"/>
                </a:solidFill>
              </a:rPr>
              <a:t>opcional</a:t>
            </a:r>
            <a:endParaRPr kumimoji="1" lang="ja-JP" altLang="en-US"/>
          </a:p>
        </p:txBody>
      </p:sp>
      <p:pic>
        <p:nvPicPr>
          <p:cNvPr id="6" name="図 5"/>
          <p:cNvPicPr>
            <a:picLocks noChangeAspect="1"/>
          </p:cNvPicPr>
          <p:nvPr/>
        </p:nvPicPr>
        <p:blipFill>
          <a:blip r:embed="rId3"/>
          <a:stretch>
            <a:fillRect/>
          </a:stretch>
        </p:blipFill>
        <p:spPr>
          <a:xfrm>
            <a:off x="1524000" y="1268700"/>
            <a:ext cx="9144000" cy="779872"/>
          </a:xfrm>
          <a:prstGeom prst="rect">
            <a:avLst/>
          </a:prstGeom>
        </p:spPr>
      </p:pic>
      <p:sp>
        <p:nvSpPr>
          <p:cNvPr id="3" name="Retângulo 2">
            <a:extLst>
              <a:ext uri="{FF2B5EF4-FFF2-40B4-BE49-F238E27FC236}">
                <a16:creationId xmlns:a16="http://schemas.microsoft.com/office/drawing/2014/main" xmlns="" id="{FD2A1055-76BA-3141-AEFA-A1FCB535D100}"/>
              </a:ext>
            </a:extLst>
          </p:cNvPr>
          <p:cNvSpPr/>
          <p:nvPr/>
        </p:nvSpPr>
        <p:spPr>
          <a:xfrm>
            <a:off x="4066795" y="6387770"/>
            <a:ext cx="4031680" cy="369332"/>
          </a:xfrm>
          <a:prstGeom prst="rect">
            <a:avLst/>
          </a:prstGeom>
        </p:spPr>
        <p:txBody>
          <a:bodyPr wrap="none">
            <a:spAutoFit/>
          </a:bodyPr>
          <a:lstStyle/>
          <a:p>
            <a:pPr algn="ctr">
              <a:spcBef>
                <a:spcPts val="1872"/>
              </a:spcBef>
            </a:pPr>
            <a:r>
              <a:rPr lang="en-US" i="1">
                <a:latin typeface="Gill Sans MT" charset="0"/>
                <a:ea typeface="Gill Sans MT" charset="0"/>
                <a:cs typeface="Gill Sans MT" charset="0"/>
              </a:rPr>
              <a:t>http://</a:t>
            </a:r>
            <a:r>
              <a:rPr lang="en-US" i="1" err="1">
                <a:latin typeface="Gill Sans MT" charset="0"/>
                <a:ea typeface="Gill Sans MT" charset="0"/>
                <a:cs typeface="Gill Sans MT" charset="0"/>
              </a:rPr>
              <a:t>orcid.org</a:t>
            </a:r>
            <a:r>
              <a:rPr lang="en-US" i="1">
                <a:latin typeface="Gill Sans MT" charset="0"/>
                <a:ea typeface="Gill Sans MT" charset="0"/>
                <a:cs typeface="Gill Sans MT" charset="0"/>
              </a:rPr>
              <a:t>/about/what-is-</a:t>
            </a:r>
            <a:r>
              <a:rPr lang="en-US" i="1" err="1">
                <a:latin typeface="Gill Sans MT" charset="0"/>
                <a:ea typeface="Gill Sans MT" charset="0"/>
                <a:cs typeface="Gill Sans MT" charset="0"/>
              </a:rPr>
              <a:t>orcid</a:t>
            </a:r>
            <a:r>
              <a:rPr lang="en-US" i="1">
                <a:latin typeface="Gill Sans MT" charset="0"/>
                <a:ea typeface="Gill Sans MT" charset="0"/>
                <a:cs typeface="Gill Sans MT" charset="0"/>
              </a:rPr>
              <a:t>/principles</a:t>
            </a:r>
          </a:p>
        </p:txBody>
      </p:sp>
    </p:spTree>
    <p:extLst>
      <p:ext uri="{BB962C8B-B14F-4D97-AF65-F5344CB8AC3E}">
        <p14:creationId xmlns:p14="http://schemas.microsoft.com/office/powerpoint/2010/main" val="4242989338"/>
      </p:ext>
    </p:extLst>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79700" y="965200"/>
            <a:ext cx="6819900" cy="4927600"/>
          </a:xfrm>
          <a:prstGeom prst="rect">
            <a:avLst/>
          </a:prstGeom>
        </p:spPr>
      </p:pic>
    </p:spTree>
    <p:extLst>
      <p:ext uri="{BB962C8B-B14F-4D97-AF65-F5344CB8AC3E}">
        <p14:creationId xmlns:p14="http://schemas.microsoft.com/office/powerpoint/2010/main" val="4071500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01F348B-E008-2847-85AE-F5782E35C172}"/>
              </a:ext>
            </a:extLst>
          </p:cNvPr>
          <p:cNvSpPr>
            <a:spLocks noGrp="1"/>
          </p:cNvSpPr>
          <p:nvPr>
            <p:ph type="title"/>
          </p:nvPr>
        </p:nvSpPr>
        <p:spPr/>
        <p:txBody>
          <a:bodyPr/>
          <a:lstStyle/>
          <a:p>
            <a:endParaRPr lang="es-ES_tradnl"/>
          </a:p>
        </p:txBody>
      </p:sp>
      <p:sp>
        <p:nvSpPr>
          <p:cNvPr id="3" name="Espaço Reservado para Texto 2">
            <a:extLst>
              <a:ext uri="{FF2B5EF4-FFF2-40B4-BE49-F238E27FC236}">
                <a16:creationId xmlns:a16="http://schemas.microsoft.com/office/drawing/2014/main" xmlns="" id="{4D1E11EF-7559-1144-BE70-0B82F8350567}"/>
              </a:ext>
            </a:extLst>
          </p:cNvPr>
          <p:cNvSpPr>
            <a:spLocks noGrp="1"/>
          </p:cNvSpPr>
          <p:nvPr>
            <p:ph type="body" idx="1"/>
          </p:nvPr>
        </p:nvSpPr>
        <p:spPr/>
        <p:txBody>
          <a:bodyPr/>
          <a:lstStyle/>
          <a:p>
            <a:endParaRPr lang="es-ES_tradnl"/>
          </a:p>
        </p:txBody>
      </p:sp>
      <p:pic>
        <p:nvPicPr>
          <p:cNvPr id="4" name="Imagem 3">
            <a:extLst>
              <a:ext uri="{FF2B5EF4-FFF2-40B4-BE49-F238E27FC236}">
                <a16:creationId xmlns:a16="http://schemas.microsoft.com/office/drawing/2014/main" xmlns="" id="{728EBC33-5C98-1C48-B209-6E98C4B660B3}"/>
              </a:ext>
            </a:extLst>
          </p:cNvPr>
          <p:cNvPicPr>
            <a:picLocks noChangeAspect="1"/>
          </p:cNvPicPr>
          <p:nvPr/>
        </p:nvPicPr>
        <p:blipFill rotWithShape="1">
          <a:blip r:embed="rId2"/>
          <a:srcRect l="4992" t="7084" r="3023" b="16457"/>
          <a:stretch/>
        </p:blipFill>
        <p:spPr>
          <a:xfrm>
            <a:off x="742944" y="405302"/>
            <a:ext cx="10935792" cy="5681177"/>
          </a:xfrm>
          <a:prstGeom prst="rect">
            <a:avLst/>
          </a:prstGeom>
        </p:spPr>
      </p:pic>
    </p:spTree>
    <p:extLst>
      <p:ext uri="{BB962C8B-B14F-4D97-AF65-F5344CB8AC3E}">
        <p14:creationId xmlns:p14="http://schemas.microsoft.com/office/powerpoint/2010/main" val="353709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Shape 1484"/>
          <p:cNvSpPr txBox="1">
            <a:spLocks noGrp="1"/>
          </p:cNvSpPr>
          <p:nvPr>
            <p:ph type="body" idx="4294967295"/>
          </p:nvPr>
        </p:nvSpPr>
        <p:spPr>
          <a:xfrm>
            <a:off x="2098075" y="333800"/>
            <a:ext cx="7794300" cy="4912800"/>
          </a:xfrm>
          <a:prstGeom prst="rect">
            <a:avLst/>
          </a:prstGeom>
          <a:noFill/>
          <a:ln>
            <a:noFill/>
          </a:ln>
        </p:spPr>
        <p:txBody>
          <a:bodyPr spcFirstLastPara="1" vert="horz" wrap="square" lIns="91425" tIns="45700" rIns="91425" bIns="45700" rtlCol="0" anchor="t" anchorCtr="0">
            <a:noAutofit/>
          </a:bodyPr>
          <a:lstStyle/>
          <a:p>
            <a:pPr marL="457200" indent="0">
              <a:lnSpc>
                <a:spcPct val="100000"/>
              </a:lnSpc>
              <a:spcBef>
                <a:spcPts val="0"/>
              </a:spcBef>
              <a:buClr>
                <a:schemeClr val="accent6"/>
              </a:buClr>
              <a:buSzPts val="3600"/>
              <a:buNone/>
            </a:pPr>
            <a:r>
              <a:rPr lang="en" sz="3600" b="1" dirty="0">
                <a:solidFill>
                  <a:schemeClr val="accent6"/>
                </a:solidFill>
              </a:rPr>
              <a:t> AUTHENTICATE</a:t>
            </a:r>
            <a:r>
              <a:rPr lang="en" sz="3600" dirty="0">
                <a:solidFill>
                  <a:schemeClr val="accent6"/>
                </a:solidFill>
                <a:latin typeface="Open Sans"/>
                <a:ea typeface="Open Sans"/>
                <a:cs typeface="Open Sans"/>
                <a:sym typeface="Open Sans"/>
              </a:rPr>
              <a:t> </a:t>
            </a:r>
            <a:endParaRPr sz="3600" dirty="0">
              <a:solidFill>
                <a:schemeClr val="accent6"/>
              </a:solidFill>
              <a:latin typeface="Open Sans"/>
              <a:ea typeface="Open Sans"/>
              <a:cs typeface="Open Sans"/>
              <a:sym typeface="Open Sans"/>
            </a:endParaRPr>
          </a:p>
          <a:p>
            <a:pPr marL="0" indent="0">
              <a:lnSpc>
                <a:spcPct val="100000"/>
              </a:lnSpc>
              <a:spcBef>
                <a:spcPts val="1600"/>
              </a:spcBef>
              <a:buClr>
                <a:schemeClr val="dk2"/>
              </a:buClr>
              <a:buSzPts val="2400"/>
              <a:buNone/>
            </a:pPr>
            <a:endParaRPr sz="2400" dirty="0">
              <a:solidFill>
                <a:schemeClr val="accent6"/>
              </a:solidFill>
              <a:latin typeface="Open Sans"/>
              <a:ea typeface="Open Sans"/>
              <a:cs typeface="Open Sans"/>
              <a:sym typeface="Open Sans"/>
            </a:endParaRPr>
          </a:p>
          <a:p>
            <a:pPr>
              <a:lnSpc>
                <a:spcPct val="100000"/>
              </a:lnSpc>
              <a:spcBef>
                <a:spcPts val="2600"/>
              </a:spcBef>
              <a:buClr>
                <a:schemeClr val="dk2"/>
              </a:buClr>
              <a:buSzPts val="3000"/>
              <a:buNone/>
            </a:pPr>
            <a:endParaRPr dirty="0">
              <a:solidFill>
                <a:schemeClr val="dk2"/>
              </a:solidFill>
              <a:latin typeface="Open Sans"/>
              <a:ea typeface="Open Sans"/>
              <a:cs typeface="Open Sans"/>
              <a:sym typeface="Open Sans"/>
            </a:endParaRPr>
          </a:p>
        </p:txBody>
      </p:sp>
      <p:pic>
        <p:nvPicPr>
          <p:cNvPr id="1485" name="Shape 14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61424" y="3170802"/>
            <a:ext cx="3386093" cy="1205941"/>
          </a:xfrm>
          <a:prstGeom prst="rect">
            <a:avLst/>
          </a:prstGeom>
          <a:noFill/>
          <a:ln w="9525" cap="flat" cmpd="sng">
            <a:solidFill>
              <a:schemeClr val="accent6"/>
            </a:solidFill>
            <a:prstDash val="solid"/>
            <a:round/>
            <a:headEnd type="none" w="sm" len="sm"/>
            <a:tailEnd type="none" w="sm" len="sm"/>
          </a:ln>
        </p:spPr>
      </p:pic>
      <p:sp>
        <p:nvSpPr>
          <p:cNvPr id="1486" name="Shape 1486"/>
          <p:cNvSpPr/>
          <p:nvPr/>
        </p:nvSpPr>
        <p:spPr>
          <a:xfrm rot="10800000" flipH="1">
            <a:off x="5206674" y="3816950"/>
            <a:ext cx="1577100" cy="867900"/>
          </a:xfrm>
          <a:prstGeom prst="bentArrow">
            <a:avLst>
              <a:gd name="adj1" fmla="val 25000"/>
              <a:gd name="adj2" fmla="val 23641"/>
              <a:gd name="adj3" fmla="val 25000"/>
              <a:gd name="adj4" fmla="val 43750"/>
            </a:avLst>
          </a:prstGeom>
          <a:solidFill>
            <a:srgbClr val="FF1898"/>
          </a:solidFill>
          <a:ln>
            <a:noFill/>
          </a:ln>
        </p:spPr>
        <p:txBody>
          <a:bodyPr spcFirstLastPara="1" wrap="square" lIns="91425" tIns="91425" rIns="91425" bIns="91425" anchor="ctr" anchorCtr="0">
            <a:noAutofit/>
          </a:bodyPr>
          <a:lstStyle/>
          <a:p>
            <a:pPr>
              <a:buClr>
                <a:schemeClr val="dk1"/>
              </a:buClr>
              <a:buSzPts val="1800"/>
            </a:pPr>
            <a:endParaRPr>
              <a:solidFill>
                <a:schemeClr val="dk1"/>
              </a:solidFill>
              <a:latin typeface="Calibri"/>
              <a:ea typeface="Calibri"/>
              <a:cs typeface="Calibri"/>
              <a:sym typeface="Calibri"/>
            </a:endParaRPr>
          </a:p>
        </p:txBody>
      </p:sp>
      <p:sp>
        <p:nvSpPr>
          <p:cNvPr id="1487" name="Shape 1487"/>
          <p:cNvSpPr txBox="1"/>
          <p:nvPr/>
        </p:nvSpPr>
        <p:spPr>
          <a:xfrm>
            <a:off x="2113073" y="4557559"/>
            <a:ext cx="3093600" cy="2053275"/>
          </a:xfrm>
          <a:prstGeom prst="rect">
            <a:avLst/>
          </a:prstGeom>
          <a:noFill/>
          <a:ln>
            <a:noFill/>
          </a:ln>
        </p:spPr>
        <p:txBody>
          <a:bodyPr spcFirstLastPara="1" wrap="square" lIns="91425" tIns="91425" rIns="91425" bIns="91425" anchor="t" anchorCtr="0">
            <a:noAutofit/>
          </a:bodyPr>
          <a:lstStyle/>
          <a:p>
            <a:pPr>
              <a:lnSpc>
                <a:spcPct val="115000"/>
              </a:lnSpc>
              <a:buClr>
                <a:schemeClr val="accent6"/>
              </a:buClr>
              <a:buSzPts val="1800"/>
            </a:pPr>
            <a:r>
              <a:rPr lang="en" dirty="0">
                <a:solidFill>
                  <a:schemeClr val="accent6"/>
                </a:solidFill>
                <a:latin typeface="Open Sans"/>
                <a:ea typeface="Open Sans"/>
                <a:cs typeface="Open Sans"/>
                <a:sym typeface="Open Sans"/>
              </a:rPr>
              <a:t>User clicks a link/button on your site, then signs into ORCID (or creates new account)</a:t>
            </a:r>
            <a:endParaRPr dirty="0"/>
          </a:p>
          <a:p>
            <a:pPr>
              <a:lnSpc>
                <a:spcPct val="115000"/>
              </a:lnSpc>
              <a:buClr>
                <a:schemeClr val="dk1"/>
              </a:buClr>
              <a:buSzPts val="1800"/>
            </a:pPr>
            <a:endParaRPr dirty="0">
              <a:solidFill>
                <a:schemeClr val="accent6"/>
              </a:solidFill>
              <a:latin typeface="Open Sans"/>
              <a:ea typeface="Open Sans"/>
              <a:cs typeface="Open Sans"/>
              <a:sym typeface="Open Sans"/>
            </a:endParaRPr>
          </a:p>
          <a:p>
            <a:pPr>
              <a:lnSpc>
                <a:spcPct val="115000"/>
              </a:lnSpc>
              <a:buClr>
                <a:schemeClr val="dk1"/>
              </a:buClr>
              <a:buSzPts val="1800"/>
            </a:pPr>
            <a:endParaRPr dirty="0">
              <a:solidFill>
                <a:schemeClr val="accent6"/>
              </a:solidFill>
              <a:latin typeface="Open Sans"/>
              <a:ea typeface="Open Sans"/>
              <a:cs typeface="Open Sans"/>
              <a:sym typeface="Open Sans"/>
            </a:endParaRPr>
          </a:p>
        </p:txBody>
      </p:sp>
      <p:sp>
        <p:nvSpPr>
          <p:cNvPr id="1488" name="Shape 1488"/>
          <p:cNvSpPr txBox="1"/>
          <p:nvPr/>
        </p:nvSpPr>
        <p:spPr>
          <a:xfrm>
            <a:off x="2113073" y="2313487"/>
            <a:ext cx="7338900" cy="856200"/>
          </a:xfrm>
          <a:prstGeom prst="rect">
            <a:avLst/>
          </a:prstGeom>
          <a:noFill/>
          <a:ln>
            <a:noFill/>
          </a:ln>
        </p:spPr>
        <p:txBody>
          <a:bodyPr spcFirstLastPara="1" wrap="square" lIns="91425" tIns="91425" rIns="91425" bIns="91425" anchor="t" anchorCtr="0">
            <a:noAutofit/>
          </a:bodyPr>
          <a:lstStyle/>
          <a:p>
            <a:pPr>
              <a:buClr>
                <a:schemeClr val="dk1"/>
              </a:buClr>
              <a:buSzPts val="3000"/>
            </a:pPr>
            <a:r>
              <a:rPr lang="en" sz="3000" b="1" dirty="0">
                <a:solidFill>
                  <a:schemeClr val="dk1"/>
                </a:solidFill>
                <a:latin typeface="Open Sans"/>
                <a:ea typeface="Open Sans"/>
                <a:cs typeface="Open Sans"/>
                <a:sym typeface="Open Sans"/>
              </a:rPr>
              <a:t>It all starts here!</a:t>
            </a:r>
            <a:endParaRPr dirty="0"/>
          </a:p>
        </p:txBody>
      </p:sp>
      <p:pic>
        <p:nvPicPr>
          <p:cNvPr id="1489" name="Shape 148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919975" y="333807"/>
            <a:ext cx="726450" cy="726426"/>
          </a:xfrm>
          <a:prstGeom prst="rect">
            <a:avLst/>
          </a:prstGeom>
          <a:noFill/>
          <a:ln>
            <a:noFill/>
          </a:ln>
        </p:spPr>
      </p:pic>
      <p:pic>
        <p:nvPicPr>
          <p:cNvPr id="1490" name="Shape 149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783775" y="2082575"/>
            <a:ext cx="3856550" cy="3787650"/>
          </a:xfrm>
          <a:prstGeom prst="rect">
            <a:avLst/>
          </a:prstGeom>
          <a:noFill/>
          <a:ln w="9525" cap="flat" cmpd="sng">
            <a:solidFill>
              <a:schemeClr val="dk2"/>
            </a:solidFill>
            <a:prstDash val="solid"/>
            <a:round/>
            <a:headEnd type="none" w="sm" len="sm"/>
            <a:tailEnd type="none" w="sm" len="sm"/>
          </a:ln>
        </p:spPr>
      </p:pic>
      <p:pic>
        <p:nvPicPr>
          <p:cNvPr id="9" name="Shape 148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001975" y="1361063"/>
            <a:ext cx="3643502" cy="592884"/>
          </a:xfrm>
          <a:prstGeom prst="rect">
            <a:avLst/>
          </a:prstGeom>
          <a:noFill/>
          <a:ln w="9525" cap="flat" cmpd="sng">
            <a:solidFill>
              <a:schemeClr val="accent6"/>
            </a:solidFill>
            <a:prstDash val="solid"/>
            <a:round/>
            <a:headEnd type="none" w="sm" len="sm"/>
            <a:tailEnd type="none" w="sm" len="sm"/>
          </a:ln>
        </p:spPr>
      </p:pic>
      <p:sp>
        <p:nvSpPr>
          <p:cNvPr id="10" name="Shape 1488"/>
          <p:cNvSpPr txBox="1"/>
          <p:nvPr/>
        </p:nvSpPr>
        <p:spPr>
          <a:xfrm>
            <a:off x="7855764" y="173520"/>
            <a:ext cx="2678541" cy="856200"/>
          </a:xfrm>
          <a:prstGeom prst="rect">
            <a:avLst/>
          </a:prstGeom>
          <a:noFill/>
          <a:ln>
            <a:noFill/>
          </a:ln>
        </p:spPr>
        <p:txBody>
          <a:bodyPr spcFirstLastPara="1" wrap="square" lIns="91425" tIns="91425" rIns="91425" bIns="91425" anchor="t" anchorCtr="0">
            <a:noAutofit/>
          </a:bodyPr>
          <a:lstStyle/>
          <a:p>
            <a:pPr>
              <a:buClr>
                <a:schemeClr val="dk1"/>
              </a:buClr>
              <a:buSzPts val="3000"/>
            </a:pPr>
            <a:r>
              <a:rPr lang="es-ES_tradnl" sz="3000" b="1" dirty="0">
                <a:solidFill>
                  <a:schemeClr val="dk1"/>
                </a:solidFill>
                <a:latin typeface="Open Sans"/>
                <a:ea typeface="Open Sans"/>
                <a:cs typeface="Open Sans"/>
                <a:sym typeface="Open Sans"/>
              </a:rPr>
              <a:t>ORCID </a:t>
            </a:r>
            <a:r>
              <a:rPr lang="es-ES_tradnl" sz="3000" b="1" dirty="0" err="1">
                <a:solidFill>
                  <a:schemeClr val="dk1"/>
                </a:solidFill>
                <a:latin typeface="Open Sans"/>
                <a:ea typeface="Open Sans"/>
                <a:cs typeface="Open Sans"/>
                <a:sym typeface="Open Sans"/>
              </a:rPr>
              <a:t>Workflow</a:t>
            </a:r>
            <a:endParaRPr dirty="0"/>
          </a:p>
        </p:txBody>
      </p:sp>
    </p:spTree>
    <p:extLst>
      <p:ext uri="{BB962C8B-B14F-4D97-AF65-F5344CB8AC3E}">
        <p14:creationId xmlns:p14="http://schemas.microsoft.com/office/powerpoint/2010/main" val="3033057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Shape 1467"/>
          <p:cNvSpPr txBox="1">
            <a:spLocks noGrp="1"/>
          </p:cNvSpPr>
          <p:nvPr>
            <p:ph type="title"/>
          </p:nvPr>
        </p:nvSpPr>
        <p:spPr>
          <a:xfrm>
            <a:off x="2133600" y="405302"/>
            <a:ext cx="7935629" cy="984738"/>
          </a:xfrm>
          <a:prstGeom prst="rect">
            <a:avLst/>
          </a:prstGeom>
          <a:noFill/>
          <a:ln>
            <a:noFill/>
          </a:ln>
        </p:spPr>
        <p:txBody>
          <a:bodyPr spcFirstLastPara="1" vert="horz" wrap="square" lIns="91425" tIns="45700" rIns="91425" bIns="45700" rtlCol="0" anchor="b" anchorCtr="0">
            <a:noAutofit/>
          </a:bodyPr>
          <a:lstStyle/>
          <a:p>
            <a:r>
              <a:rPr lang="en"/>
              <a:t>GET PERMISSION</a:t>
            </a:r>
            <a:endParaRPr/>
          </a:p>
        </p:txBody>
      </p:sp>
      <p:sp>
        <p:nvSpPr>
          <p:cNvPr id="1468" name="Shape 1468"/>
          <p:cNvSpPr txBox="1"/>
          <p:nvPr/>
        </p:nvSpPr>
        <p:spPr>
          <a:xfrm>
            <a:off x="1703391" y="1689963"/>
            <a:ext cx="8964609" cy="3939540"/>
          </a:xfrm>
          <a:prstGeom prst="rect">
            <a:avLst/>
          </a:prstGeom>
          <a:noFill/>
          <a:ln>
            <a:noFill/>
          </a:ln>
        </p:spPr>
        <p:txBody>
          <a:bodyPr spcFirstLastPara="1" wrap="square" lIns="91425" tIns="45700" rIns="91425" bIns="45700" anchor="t" anchorCtr="0">
            <a:noAutofit/>
          </a:bodyPr>
          <a:lstStyle/>
          <a:p>
            <a:r>
              <a:rPr lang="en" sz="2800">
                <a:solidFill>
                  <a:srgbClr val="424244"/>
                </a:solidFill>
                <a:latin typeface="Arial"/>
                <a:ea typeface="Arial"/>
                <a:cs typeface="Arial"/>
                <a:sym typeface="Arial"/>
              </a:rPr>
              <a:t>ORCID registry depends on user-based permissions: </a:t>
            </a:r>
            <a:br>
              <a:rPr lang="en" sz="2800">
                <a:solidFill>
                  <a:srgbClr val="424244"/>
                </a:solidFill>
                <a:latin typeface="Arial"/>
                <a:ea typeface="Arial"/>
                <a:cs typeface="Arial"/>
                <a:sym typeface="Arial"/>
              </a:rPr>
            </a:br>
            <a:r>
              <a:rPr lang="en" sz="2800">
                <a:solidFill>
                  <a:srgbClr val="424244"/>
                </a:solidFill>
                <a:latin typeface="Arial"/>
                <a:ea typeface="Arial"/>
                <a:cs typeface="Arial"/>
                <a:sym typeface="Arial"/>
              </a:rPr>
              <a:t>Can I...</a:t>
            </a:r>
            <a:endParaRPr/>
          </a:p>
          <a:p>
            <a:pPr marL="285750" indent="-285750">
              <a:lnSpc>
                <a:spcPct val="150000"/>
              </a:lnSpc>
              <a:buClr>
                <a:srgbClr val="424244"/>
              </a:buClr>
              <a:buSzPts val="1800"/>
              <a:buFont typeface="Arial"/>
              <a:buChar char="•"/>
            </a:pPr>
            <a:r>
              <a:rPr lang="en">
                <a:solidFill>
                  <a:srgbClr val="424244"/>
                </a:solidFill>
              </a:rPr>
              <a:t>get</a:t>
            </a:r>
            <a:r>
              <a:rPr lang="en">
                <a:solidFill>
                  <a:srgbClr val="424244"/>
                </a:solidFill>
                <a:latin typeface="Arial"/>
                <a:ea typeface="Arial"/>
                <a:cs typeface="Arial"/>
                <a:sym typeface="Arial"/>
              </a:rPr>
              <a:t> your iD </a:t>
            </a:r>
            <a:r>
              <a:rPr lang="en" i="1">
                <a:solidFill>
                  <a:srgbClr val="7EB606"/>
                </a:solidFill>
                <a:latin typeface="Arial"/>
                <a:ea typeface="Arial"/>
                <a:cs typeface="Arial"/>
                <a:sym typeface="Arial"/>
              </a:rPr>
              <a:t>(/authenticate)</a:t>
            </a:r>
            <a:endParaRPr/>
          </a:p>
          <a:p>
            <a:pPr marL="285750" indent="-285750">
              <a:lnSpc>
                <a:spcPct val="150000"/>
              </a:lnSpc>
              <a:spcBef>
                <a:spcPts val="600"/>
              </a:spcBef>
              <a:buClr>
                <a:srgbClr val="424244"/>
              </a:buClr>
              <a:buSzPts val="1800"/>
              <a:buFont typeface="Arial"/>
              <a:buChar char="•"/>
            </a:pPr>
            <a:r>
              <a:rPr lang="en">
                <a:solidFill>
                  <a:srgbClr val="424244"/>
                </a:solidFill>
                <a:latin typeface="Arial"/>
                <a:ea typeface="Arial"/>
                <a:cs typeface="Arial"/>
                <a:sym typeface="Arial"/>
              </a:rPr>
              <a:t>read limited-access data on your record</a:t>
            </a:r>
            <a:r>
              <a:rPr lang="en">
                <a:solidFill>
                  <a:schemeClr val="dk1"/>
                </a:solidFill>
                <a:latin typeface="Arial"/>
                <a:ea typeface="Arial"/>
                <a:cs typeface="Arial"/>
                <a:sym typeface="Arial"/>
              </a:rPr>
              <a:t/>
            </a:r>
            <a:br>
              <a:rPr lang="en">
                <a:solidFill>
                  <a:schemeClr val="dk1"/>
                </a:solidFill>
                <a:latin typeface="Arial"/>
                <a:ea typeface="Arial"/>
                <a:cs typeface="Arial"/>
                <a:sym typeface="Arial"/>
              </a:rPr>
            </a:br>
            <a:r>
              <a:rPr lang="en" i="1">
                <a:solidFill>
                  <a:srgbClr val="7EB606"/>
                </a:solidFill>
                <a:latin typeface="Arial"/>
                <a:ea typeface="Arial"/>
                <a:cs typeface="Arial"/>
                <a:sym typeface="Arial"/>
              </a:rPr>
              <a:t>(/read-limited)</a:t>
            </a:r>
            <a:endParaRPr/>
          </a:p>
          <a:p>
            <a:pPr marL="285750" indent="-285750">
              <a:lnSpc>
                <a:spcPct val="150000"/>
              </a:lnSpc>
              <a:buClr>
                <a:srgbClr val="424244"/>
              </a:buClr>
              <a:buSzPts val="1800"/>
              <a:buFont typeface="Arial"/>
              <a:buChar char="•"/>
            </a:pPr>
            <a:r>
              <a:rPr lang="en">
                <a:solidFill>
                  <a:srgbClr val="424244"/>
                </a:solidFill>
                <a:latin typeface="Arial"/>
                <a:ea typeface="Arial"/>
                <a:cs typeface="Arial"/>
                <a:sym typeface="Arial"/>
              </a:rPr>
              <a:t>interact with the activities on your record</a:t>
            </a:r>
            <a:r>
              <a:rPr lang="en">
                <a:solidFill>
                  <a:schemeClr val="dk1"/>
                </a:solidFill>
                <a:latin typeface="Arial"/>
                <a:ea typeface="Arial"/>
                <a:cs typeface="Arial"/>
                <a:sym typeface="Arial"/>
              </a:rPr>
              <a:t/>
            </a:r>
            <a:br>
              <a:rPr lang="en">
                <a:solidFill>
                  <a:schemeClr val="dk1"/>
                </a:solidFill>
                <a:latin typeface="Arial"/>
                <a:ea typeface="Arial"/>
                <a:cs typeface="Arial"/>
                <a:sym typeface="Arial"/>
              </a:rPr>
            </a:br>
            <a:r>
              <a:rPr lang="en" i="1">
                <a:solidFill>
                  <a:srgbClr val="7EB606"/>
                </a:solidFill>
                <a:latin typeface="Arial"/>
                <a:ea typeface="Arial"/>
                <a:cs typeface="Arial"/>
                <a:sym typeface="Arial"/>
              </a:rPr>
              <a:t>(/activities/update)</a:t>
            </a:r>
            <a:endParaRPr/>
          </a:p>
          <a:p>
            <a:pPr marL="285750" indent="-285750">
              <a:lnSpc>
                <a:spcPct val="150000"/>
              </a:lnSpc>
              <a:buClr>
                <a:srgbClr val="424244"/>
              </a:buClr>
              <a:buSzPts val="1800"/>
              <a:buFont typeface="Arial"/>
              <a:buChar char="•"/>
            </a:pPr>
            <a:r>
              <a:rPr lang="en">
                <a:solidFill>
                  <a:srgbClr val="424244"/>
                </a:solidFill>
                <a:latin typeface="Arial"/>
                <a:ea typeface="Arial"/>
                <a:cs typeface="Arial"/>
                <a:sym typeface="Arial"/>
              </a:rPr>
              <a:t>interact with your biographical information </a:t>
            </a:r>
            <a:r>
              <a:rPr lang="en">
                <a:solidFill>
                  <a:schemeClr val="dk1"/>
                </a:solidFill>
                <a:latin typeface="Arial"/>
                <a:ea typeface="Arial"/>
                <a:cs typeface="Arial"/>
                <a:sym typeface="Arial"/>
              </a:rPr>
              <a:t/>
            </a:r>
            <a:br>
              <a:rPr lang="en">
                <a:solidFill>
                  <a:schemeClr val="dk1"/>
                </a:solidFill>
                <a:latin typeface="Arial"/>
                <a:ea typeface="Arial"/>
                <a:cs typeface="Arial"/>
                <a:sym typeface="Arial"/>
              </a:rPr>
            </a:br>
            <a:r>
              <a:rPr lang="en" i="1">
                <a:solidFill>
                  <a:srgbClr val="7EB606"/>
                </a:solidFill>
                <a:latin typeface="Arial"/>
                <a:ea typeface="Arial"/>
                <a:cs typeface="Arial"/>
                <a:sym typeface="Arial"/>
              </a:rPr>
              <a:t>(/person/update)</a:t>
            </a:r>
            <a:endParaRPr/>
          </a:p>
        </p:txBody>
      </p:sp>
      <p:pic>
        <p:nvPicPr>
          <p:cNvPr id="1469" name="Shape 1469" descr="ORCID Authenticate.ep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49898" y="2442027"/>
            <a:ext cx="504070" cy="504070"/>
          </a:xfrm>
          <a:prstGeom prst="rect">
            <a:avLst/>
          </a:prstGeom>
          <a:noFill/>
          <a:ln>
            <a:noFill/>
          </a:ln>
        </p:spPr>
      </p:pic>
      <p:pic>
        <p:nvPicPr>
          <p:cNvPr id="1470" name="Shape 1470" descr="ORCID Collect.ep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950905" y="3358632"/>
            <a:ext cx="499490" cy="499490"/>
          </a:xfrm>
          <a:prstGeom prst="rect">
            <a:avLst/>
          </a:prstGeom>
          <a:noFill/>
          <a:ln>
            <a:noFill/>
          </a:ln>
        </p:spPr>
      </p:pic>
      <p:pic>
        <p:nvPicPr>
          <p:cNvPr id="1471" name="Shape 1471" descr="ORCID Connect.ep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53989" y="4214345"/>
            <a:ext cx="493300" cy="493300"/>
          </a:xfrm>
          <a:prstGeom prst="rect">
            <a:avLst/>
          </a:prstGeom>
          <a:noFill/>
          <a:ln>
            <a:noFill/>
          </a:ln>
        </p:spPr>
      </p:pic>
      <p:pic>
        <p:nvPicPr>
          <p:cNvPr id="1472" name="Shape 1472" descr="ORCID Synchronize.ep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12530" y="3409771"/>
            <a:ext cx="493300" cy="493300"/>
          </a:xfrm>
          <a:prstGeom prst="rect">
            <a:avLst/>
          </a:prstGeom>
          <a:noFill/>
          <a:ln>
            <a:noFill/>
          </a:ln>
        </p:spPr>
      </p:pic>
      <p:pic>
        <p:nvPicPr>
          <p:cNvPr id="1473" name="Shape 1473" descr="ORCID Display.eps"/>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01570" y="2474211"/>
            <a:ext cx="471900" cy="471900"/>
          </a:xfrm>
          <a:prstGeom prst="rect">
            <a:avLst/>
          </a:prstGeom>
          <a:noFill/>
          <a:ln>
            <a:noFill/>
          </a:ln>
        </p:spPr>
      </p:pic>
      <p:pic>
        <p:nvPicPr>
          <p:cNvPr id="1474" name="Shape 1474" descr="ORCID Connect.ep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54435" y="5063868"/>
            <a:ext cx="493300" cy="493300"/>
          </a:xfrm>
          <a:prstGeom prst="rect">
            <a:avLst/>
          </a:prstGeom>
          <a:noFill/>
          <a:ln>
            <a:noFill/>
          </a:ln>
        </p:spPr>
      </p:pic>
      <p:pic>
        <p:nvPicPr>
          <p:cNvPr id="1475" name="Shape 1475" descr="ORCID Synchronize.ep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12533" y="5054275"/>
            <a:ext cx="493299" cy="493299"/>
          </a:xfrm>
          <a:prstGeom prst="rect">
            <a:avLst/>
          </a:prstGeom>
          <a:noFill/>
          <a:ln>
            <a:noFill/>
          </a:ln>
        </p:spPr>
      </p:pic>
      <p:pic>
        <p:nvPicPr>
          <p:cNvPr id="1476" name="Shape 147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68984" y="2398842"/>
            <a:ext cx="3463885" cy="3593717"/>
          </a:xfrm>
          <a:prstGeom prst="rect">
            <a:avLst/>
          </a:prstGeom>
          <a:solidFill>
            <a:srgbClr val="ECECEC"/>
          </a:solidFill>
          <a:ln w="9525" cap="sq" cmpd="sng">
            <a:solidFill>
              <a:srgbClr val="92D050"/>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77" name="Shape 1477"/>
          <p:cNvSpPr txBox="1"/>
          <p:nvPr/>
        </p:nvSpPr>
        <p:spPr>
          <a:xfrm>
            <a:off x="2516777" y="6264453"/>
            <a:ext cx="5303520" cy="523220"/>
          </a:xfrm>
          <a:prstGeom prst="rect">
            <a:avLst/>
          </a:prstGeom>
          <a:noFill/>
          <a:ln>
            <a:noFill/>
          </a:ln>
        </p:spPr>
        <p:txBody>
          <a:bodyPr spcFirstLastPara="1" wrap="square" lIns="91425" tIns="45700" rIns="91425" bIns="45700" anchor="t" anchorCtr="0">
            <a:noAutofit/>
          </a:bodyPr>
          <a:lstStyle/>
          <a:p>
            <a:r>
              <a:rPr lang="en" sz="1400">
                <a:solidFill>
                  <a:schemeClr val="accent6"/>
                </a:solidFill>
                <a:latin typeface="Arial"/>
                <a:ea typeface="Arial"/>
                <a:cs typeface="Arial"/>
                <a:sym typeface="Arial"/>
              </a:rPr>
              <a:t>ORCID scopes (permissions): https://members.orcid.org/api/oauth/orcid-scopes</a:t>
            </a:r>
            <a:endParaRPr sz="1400">
              <a:solidFill>
                <a:schemeClr val="accent6"/>
              </a:solidFill>
              <a:latin typeface="Arial"/>
              <a:ea typeface="Arial"/>
              <a:cs typeface="Arial"/>
              <a:sym typeface="Arial"/>
            </a:endParaRPr>
          </a:p>
        </p:txBody>
      </p:sp>
      <p:pic>
        <p:nvPicPr>
          <p:cNvPr id="1478" name="Shape 147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576325" y="2301875"/>
            <a:ext cx="3856550" cy="3787650"/>
          </a:xfrm>
          <a:prstGeom prst="rect">
            <a:avLst/>
          </a:prstGeom>
          <a:noFill/>
          <a:ln w="9525" cap="flat" cmpd="sng">
            <a:solidFill>
              <a:schemeClr val="dk2"/>
            </a:solidFill>
            <a:prstDash val="solid"/>
            <a:round/>
            <a:headEnd type="none" w="sm" len="sm"/>
            <a:tailEnd type="none" w="sm" len="sm"/>
          </a:ln>
        </p:spPr>
      </p:pic>
      <p:pic>
        <p:nvPicPr>
          <p:cNvPr id="1479" name="Shape 1479" descr="ORCID Synchronize.ep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12530" y="4232021"/>
            <a:ext cx="493300" cy="493300"/>
          </a:xfrm>
          <a:prstGeom prst="rect">
            <a:avLst/>
          </a:prstGeom>
          <a:noFill/>
          <a:ln>
            <a:noFill/>
          </a:ln>
        </p:spPr>
      </p:pic>
    </p:spTree>
    <p:extLst>
      <p:ext uri="{BB962C8B-B14F-4D97-AF65-F5344CB8AC3E}">
        <p14:creationId xmlns:p14="http://schemas.microsoft.com/office/powerpoint/2010/main" val="1459486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Shape 1583"/>
          <p:cNvSpPr txBox="1">
            <a:spLocks noGrp="1"/>
          </p:cNvSpPr>
          <p:nvPr>
            <p:ph type="body" idx="4294967295"/>
          </p:nvPr>
        </p:nvSpPr>
        <p:spPr>
          <a:xfrm>
            <a:off x="2098075" y="393550"/>
            <a:ext cx="7794300" cy="4912800"/>
          </a:xfrm>
          <a:prstGeom prst="rect">
            <a:avLst/>
          </a:prstGeom>
          <a:noFill/>
          <a:ln>
            <a:noFill/>
          </a:ln>
        </p:spPr>
        <p:txBody>
          <a:bodyPr spcFirstLastPara="1" vert="horz" wrap="square" lIns="91425" tIns="45700" rIns="91425" bIns="45700" rtlCol="0" anchor="t" anchorCtr="0">
            <a:noAutofit/>
          </a:bodyPr>
          <a:lstStyle/>
          <a:p>
            <a:pPr marL="457200" indent="457200">
              <a:lnSpc>
                <a:spcPct val="100000"/>
              </a:lnSpc>
              <a:spcBef>
                <a:spcPts val="0"/>
              </a:spcBef>
              <a:buClr>
                <a:schemeClr val="accent6"/>
              </a:buClr>
              <a:buSzPts val="3600"/>
              <a:buNone/>
            </a:pPr>
            <a:r>
              <a:rPr lang="en" sz="3600" b="1">
                <a:solidFill>
                  <a:schemeClr val="accent6"/>
                </a:solidFill>
                <a:latin typeface="Open Sans"/>
                <a:ea typeface="Open Sans"/>
                <a:cs typeface="Open Sans"/>
                <a:sym typeface="Open Sans"/>
              </a:rPr>
              <a:t>DISPLAY</a:t>
            </a:r>
            <a:endParaRPr/>
          </a:p>
          <a:p>
            <a:pPr marL="0" indent="0">
              <a:lnSpc>
                <a:spcPct val="100000"/>
              </a:lnSpc>
              <a:spcBef>
                <a:spcPts val="1600"/>
              </a:spcBef>
              <a:buClr>
                <a:schemeClr val="dk2"/>
              </a:buClr>
              <a:buSzPts val="3600"/>
              <a:buNone/>
            </a:pPr>
            <a:endParaRPr sz="3600" b="1">
              <a:solidFill>
                <a:schemeClr val="accent6"/>
              </a:solidFill>
              <a:latin typeface="Open Sans"/>
              <a:ea typeface="Open Sans"/>
              <a:cs typeface="Open Sans"/>
              <a:sym typeface="Open Sans"/>
            </a:endParaRPr>
          </a:p>
          <a:p>
            <a:pPr>
              <a:lnSpc>
                <a:spcPct val="100000"/>
              </a:lnSpc>
              <a:spcBef>
                <a:spcPts val="1600"/>
              </a:spcBef>
              <a:buClr>
                <a:schemeClr val="dk2"/>
              </a:buClr>
              <a:buSzPts val="3000"/>
              <a:buNone/>
            </a:pPr>
            <a:endParaRPr>
              <a:solidFill>
                <a:schemeClr val="dk2"/>
              </a:solidFill>
              <a:latin typeface="Open Sans"/>
              <a:ea typeface="Open Sans"/>
              <a:cs typeface="Open Sans"/>
              <a:sym typeface="Open Sans"/>
            </a:endParaRPr>
          </a:p>
        </p:txBody>
      </p:sp>
      <p:sp>
        <p:nvSpPr>
          <p:cNvPr id="1584" name="Shape 1584"/>
          <p:cNvSpPr txBox="1">
            <a:spLocks noGrp="1"/>
          </p:cNvSpPr>
          <p:nvPr>
            <p:ph type="body" idx="4294967295"/>
          </p:nvPr>
        </p:nvSpPr>
        <p:spPr>
          <a:xfrm>
            <a:off x="2198850" y="1620975"/>
            <a:ext cx="7794300" cy="3762000"/>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Clr>
                <a:schemeClr val="dk2"/>
              </a:buClr>
              <a:buSzPts val="3000"/>
              <a:buNone/>
            </a:pPr>
            <a:r>
              <a:rPr lang="en" b="1">
                <a:solidFill>
                  <a:schemeClr val="dk2"/>
                </a:solidFill>
                <a:latin typeface="Open Sans"/>
                <a:ea typeface="Open Sans"/>
                <a:cs typeface="Open Sans"/>
                <a:sym typeface="Open Sans"/>
              </a:rPr>
              <a:t>Now that </a:t>
            </a:r>
            <a:r>
              <a:rPr lang="en" b="1"/>
              <a:t>the</a:t>
            </a:r>
            <a:r>
              <a:rPr lang="en" b="1">
                <a:solidFill>
                  <a:schemeClr val="dk2"/>
                </a:solidFill>
                <a:latin typeface="Open Sans"/>
                <a:ea typeface="Open Sans"/>
                <a:cs typeface="Open Sans"/>
                <a:sym typeface="Open Sans"/>
              </a:rPr>
              <a:t> iDs are stored in your member</a:t>
            </a:r>
            <a:r>
              <a:rPr lang="en" b="1"/>
              <a:t>’s </a:t>
            </a:r>
            <a:r>
              <a:rPr lang="en" b="1">
                <a:solidFill>
                  <a:schemeClr val="dk2"/>
                </a:solidFill>
                <a:latin typeface="Open Sans"/>
                <a:ea typeface="Open Sans"/>
                <a:cs typeface="Open Sans"/>
                <a:sym typeface="Open Sans"/>
              </a:rPr>
              <a:t>system, display is easy:</a:t>
            </a:r>
            <a:endParaRPr/>
          </a:p>
          <a:p>
            <a:pPr marL="0" indent="0">
              <a:lnSpc>
                <a:spcPct val="100000"/>
              </a:lnSpc>
              <a:spcBef>
                <a:spcPts val="1600"/>
              </a:spcBef>
              <a:buClr>
                <a:schemeClr val="dk2"/>
              </a:buClr>
              <a:buSzPts val="3200"/>
              <a:buNone/>
            </a:pPr>
            <a:endParaRPr sz="3200" b="1">
              <a:solidFill>
                <a:schemeClr val="dk2"/>
              </a:solidFill>
              <a:latin typeface="Open Sans"/>
              <a:ea typeface="Open Sans"/>
              <a:cs typeface="Open Sans"/>
              <a:sym typeface="Open Sans"/>
            </a:endParaRPr>
          </a:p>
          <a:p>
            <a:pPr marL="0" indent="457200">
              <a:lnSpc>
                <a:spcPct val="100000"/>
              </a:lnSpc>
              <a:spcBef>
                <a:spcPts val="0"/>
              </a:spcBef>
              <a:buClr>
                <a:schemeClr val="accent1"/>
              </a:buClr>
              <a:buSzPts val="2400"/>
              <a:buNone/>
            </a:pPr>
            <a:r>
              <a:rPr lang="en" sz="2400">
                <a:solidFill>
                  <a:schemeClr val="accent1"/>
                </a:solidFill>
                <a:latin typeface="Open Sans"/>
                <a:ea typeface="Open Sans"/>
                <a:cs typeface="Open Sans"/>
                <a:sym typeface="Open Sans"/>
              </a:rPr>
              <a:t>https://orcid.org/0000-0001-6622-4910</a:t>
            </a:r>
            <a:endParaRPr/>
          </a:p>
          <a:p>
            <a:pPr marL="0" indent="457200">
              <a:lnSpc>
                <a:spcPct val="100000"/>
              </a:lnSpc>
              <a:spcBef>
                <a:spcPts val="0"/>
              </a:spcBef>
              <a:buClr>
                <a:schemeClr val="dk2"/>
              </a:buClr>
              <a:buSzPts val="600"/>
              <a:buNone/>
            </a:pPr>
            <a:endParaRPr sz="2400">
              <a:solidFill>
                <a:schemeClr val="accent1"/>
              </a:solidFill>
              <a:latin typeface="Open Sans"/>
              <a:ea typeface="Open Sans"/>
              <a:cs typeface="Open Sans"/>
              <a:sym typeface="Open Sans"/>
            </a:endParaRPr>
          </a:p>
          <a:p>
            <a:pPr marL="0" indent="0">
              <a:lnSpc>
                <a:spcPct val="100000"/>
              </a:lnSpc>
              <a:spcBef>
                <a:spcPts val="1600"/>
              </a:spcBef>
              <a:buClr>
                <a:schemeClr val="dk2"/>
              </a:buClr>
              <a:buSzPts val="2400"/>
              <a:buNone/>
            </a:pPr>
            <a:r>
              <a:rPr lang="en" sz="2400" i="1"/>
              <a:t>Please</a:t>
            </a:r>
            <a:r>
              <a:rPr lang="en" sz="2400" i="1">
                <a:solidFill>
                  <a:schemeClr val="dk2"/>
                </a:solidFill>
                <a:latin typeface="Open Sans"/>
                <a:ea typeface="Open Sans"/>
                <a:cs typeface="Open Sans"/>
                <a:sym typeface="Open Sans"/>
              </a:rPr>
              <a:t> follow our </a:t>
            </a:r>
            <a:r>
              <a:rPr lang="en" sz="2400" i="1" u="sng">
                <a:solidFill>
                  <a:schemeClr val="hlink"/>
                </a:solidFill>
                <a:latin typeface="Open Sans"/>
                <a:ea typeface="Open Sans"/>
                <a:cs typeface="Open Sans"/>
                <a:sym typeface="Open Sans"/>
                <a:hlinkClick r:id="rId3"/>
              </a:rPr>
              <a:t>display guidelines</a:t>
            </a:r>
            <a:endParaRPr/>
          </a:p>
          <a:p>
            <a:pPr marL="0" indent="0">
              <a:lnSpc>
                <a:spcPct val="100000"/>
              </a:lnSpc>
              <a:spcBef>
                <a:spcPts val="1600"/>
              </a:spcBef>
              <a:buClr>
                <a:schemeClr val="dk2"/>
              </a:buClr>
              <a:buSzPts val="2400"/>
              <a:buNone/>
            </a:pPr>
            <a:endParaRPr sz="2400" b="1">
              <a:solidFill>
                <a:schemeClr val="dk2"/>
              </a:solidFill>
              <a:latin typeface="Open Sans"/>
              <a:ea typeface="Open Sans"/>
              <a:cs typeface="Open Sans"/>
              <a:sym typeface="Open Sans"/>
            </a:endParaRPr>
          </a:p>
          <a:p>
            <a:pPr>
              <a:lnSpc>
                <a:spcPct val="100000"/>
              </a:lnSpc>
              <a:spcBef>
                <a:spcPts val="1600"/>
              </a:spcBef>
              <a:buClr>
                <a:schemeClr val="dk2"/>
              </a:buClr>
              <a:buSzPts val="3000"/>
              <a:buNone/>
            </a:pPr>
            <a:endParaRPr>
              <a:solidFill>
                <a:schemeClr val="dk2"/>
              </a:solidFill>
              <a:latin typeface="Open Sans"/>
              <a:ea typeface="Open Sans"/>
              <a:cs typeface="Open Sans"/>
              <a:sym typeface="Open Sans"/>
            </a:endParaRPr>
          </a:p>
        </p:txBody>
      </p:sp>
      <p:pic>
        <p:nvPicPr>
          <p:cNvPr id="1585" name="Shape 158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62749" y="3310599"/>
            <a:ext cx="382750" cy="382750"/>
          </a:xfrm>
          <a:prstGeom prst="rect">
            <a:avLst/>
          </a:prstGeom>
          <a:noFill/>
          <a:ln>
            <a:noFill/>
          </a:ln>
        </p:spPr>
      </p:pic>
      <p:pic>
        <p:nvPicPr>
          <p:cNvPr id="1586" name="Shape 158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198862" y="452587"/>
            <a:ext cx="764448" cy="764448"/>
          </a:xfrm>
          <a:prstGeom prst="rect">
            <a:avLst/>
          </a:prstGeom>
          <a:noFill/>
          <a:ln>
            <a:noFill/>
          </a:ln>
        </p:spPr>
      </p:pic>
    </p:spTree>
    <p:extLst>
      <p:ext uri="{BB962C8B-B14F-4D97-AF65-F5344CB8AC3E}">
        <p14:creationId xmlns:p14="http://schemas.microsoft.com/office/powerpoint/2010/main" val="2296782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6A76D7-9505-4444-BD02-695F5A20DB44}"/>
              </a:ext>
            </a:extLst>
          </p:cNvPr>
          <p:cNvSpPr>
            <a:spLocks noGrp="1"/>
          </p:cNvSpPr>
          <p:nvPr>
            <p:ph type="title"/>
          </p:nvPr>
        </p:nvSpPr>
        <p:spPr/>
        <p:txBody>
          <a:bodyPr/>
          <a:lstStyle/>
          <a:p>
            <a:endParaRPr lang="es-ES_tradnl"/>
          </a:p>
        </p:txBody>
      </p:sp>
      <p:sp>
        <p:nvSpPr>
          <p:cNvPr id="3" name="Espaço Reservado para Imagem 2">
            <a:extLst>
              <a:ext uri="{FF2B5EF4-FFF2-40B4-BE49-F238E27FC236}">
                <a16:creationId xmlns:a16="http://schemas.microsoft.com/office/drawing/2014/main" xmlns="" id="{308AD01C-30F7-D146-BC22-722285AB5694}"/>
              </a:ext>
            </a:extLst>
          </p:cNvPr>
          <p:cNvSpPr>
            <a:spLocks noGrp="1"/>
          </p:cNvSpPr>
          <p:nvPr>
            <p:ph type="pic" idx="2"/>
          </p:nvPr>
        </p:nvSpPr>
        <p:spPr/>
      </p:sp>
      <p:pic>
        <p:nvPicPr>
          <p:cNvPr id="4" name="Imagem 3">
            <a:extLst>
              <a:ext uri="{FF2B5EF4-FFF2-40B4-BE49-F238E27FC236}">
                <a16:creationId xmlns:a16="http://schemas.microsoft.com/office/drawing/2014/main" xmlns="" id="{5C2BB493-E12A-D347-A540-3AA413B72188}"/>
              </a:ext>
            </a:extLst>
          </p:cNvPr>
          <p:cNvPicPr>
            <a:picLocks noChangeAspect="1"/>
          </p:cNvPicPr>
          <p:nvPr/>
        </p:nvPicPr>
        <p:blipFill rotWithShape="1">
          <a:blip r:embed="rId2"/>
          <a:srcRect l="2047" t="6525" r="1656" b="17117"/>
          <a:stretch/>
        </p:blipFill>
        <p:spPr>
          <a:xfrm>
            <a:off x="685800" y="694267"/>
            <a:ext cx="10942242" cy="5422898"/>
          </a:xfrm>
          <a:prstGeom prst="rect">
            <a:avLst/>
          </a:prstGeom>
        </p:spPr>
      </p:pic>
    </p:spTree>
    <p:extLst>
      <p:ext uri="{BB962C8B-B14F-4D97-AF65-F5344CB8AC3E}">
        <p14:creationId xmlns:p14="http://schemas.microsoft.com/office/powerpoint/2010/main" val="1948416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10421F-5AD0-D749-8193-BEC3AD191057}"/>
              </a:ext>
            </a:extLst>
          </p:cNvPr>
          <p:cNvSpPr>
            <a:spLocks noGrp="1"/>
          </p:cNvSpPr>
          <p:nvPr>
            <p:ph type="title"/>
          </p:nvPr>
        </p:nvSpPr>
        <p:spPr/>
        <p:txBody>
          <a:bodyPr/>
          <a:lstStyle/>
          <a:p>
            <a:endParaRPr lang="es-ES_tradnl"/>
          </a:p>
        </p:txBody>
      </p:sp>
      <p:sp>
        <p:nvSpPr>
          <p:cNvPr id="3" name="Espaço Reservado para Imagem 2">
            <a:extLst>
              <a:ext uri="{FF2B5EF4-FFF2-40B4-BE49-F238E27FC236}">
                <a16:creationId xmlns:a16="http://schemas.microsoft.com/office/drawing/2014/main" xmlns="" id="{9B0E8F71-A65C-DA4E-86D4-9E7DE3D21CBA}"/>
              </a:ext>
            </a:extLst>
          </p:cNvPr>
          <p:cNvSpPr>
            <a:spLocks noGrp="1"/>
          </p:cNvSpPr>
          <p:nvPr>
            <p:ph type="pic" idx="2"/>
          </p:nvPr>
        </p:nvSpPr>
        <p:spPr/>
      </p:sp>
      <p:pic>
        <p:nvPicPr>
          <p:cNvPr id="4" name="Imagem 3">
            <a:extLst>
              <a:ext uri="{FF2B5EF4-FFF2-40B4-BE49-F238E27FC236}">
                <a16:creationId xmlns:a16="http://schemas.microsoft.com/office/drawing/2014/main" xmlns="" id="{D6847AD2-F01F-F448-8F6E-CB4EC29FDE83}"/>
              </a:ext>
            </a:extLst>
          </p:cNvPr>
          <p:cNvPicPr>
            <a:picLocks noChangeAspect="1"/>
          </p:cNvPicPr>
          <p:nvPr/>
        </p:nvPicPr>
        <p:blipFill rotWithShape="1">
          <a:blip r:embed="rId2"/>
          <a:srcRect l="2257" t="6737" r="1831" b="14929"/>
          <a:stretch/>
        </p:blipFill>
        <p:spPr>
          <a:xfrm>
            <a:off x="685800" y="575733"/>
            <a:ext cx="10822616" cy="5524497"/>
          </a:xfrm>
          <a:prstGeom prst="rect">
            <a:avLst/>
          </a:prstGeom>
        </p:spPr>
      </p:pic>
    </p:spTree>
    <p:extLst>
      <p:ext uri="{BB962C8B-B14F-4D97-AF65-F5344CB8AC3E}">
        <p14:creationId xmlns:p14="http://schemas.microsoft.com/office/powerpoint/2010/main" val="4060943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3D1D43-D7E2-984C-AFA7-AD049BF30BD2}"/>
              </a:ext>
            </a:extLst>
          </p:cNvPr>
          <p:cNvSpPr>
            <a:spLocks noGrp="1"/>
          </p:cNvSpPr>
          <p:nvPr>
            <p:ph type="title"/>
          </p:nvPr>
        </p:nvSpPr>
        <p:spPr/>
        <p:txBody>
          <a:bodyPr/>
          <a:lstStyle/>
          <a:p>
            <a:endParaRPr lang="es-ES_tradnl"/>
          </a:p>
        </p:txBody>
      </p:sp>
      <p:sp>
        <p:nvSpPr>
          <p:cNvPr id="3" name="Espaço Reservado para Imagem 2">
            <a:extLst>
              <a:ext uri="{FF2B5EF4-FFF2-40B4-BE49-F238E27FC236}">
                <a16:creationId xmlns:a16="http://schemas.microsoft.com/office/drawing/2014/main" xmlns="" id="{B2348059-8FB9-8B45-AA76-CDBB5B43DAED}"/>
              </a:ext>
            </a:extLst>
          </p:cNvPr>
          <p:cNvSpPr>
            <a:spLocks noGrp="1"/>
          </p:cNvSpPr>
          <p:nvPr>
            <p:ph type="pic" idx="2"/>
          </p:nvPr>
        </p:nvSpPr>
        <p:spPr/>
      </p:sp>
      <p:pic>
        <p:nvPicPr>
          <p:cNvPr id="4" name="Imagem 3">
            <a:extLst>
              <a:ext uri="{FF2B5EF4-FFF2-40B4-BE49-F238E27FC236}">
                <a16:creationId xmlns:a16="http://schemas.microsoft.com/office/drawing/2014/main" xmlns="" id="{D78F29DB-D135-7B46-83F1-5F7381DC8053}"/>
              </a:ext>
            </a:extLst>
          </p:cNvPr>
          <p:cNvPicPr>
            <a:picLocks noChangeAspect="1"/>
          </p:cNvPicPr>
          <p:nvPr/>
        </p:nvPicPr>
        <p:blipFill rotWithShape="1">
          <a:blip r:embed="rId2"/>
          <a:srcRect l="3624" t="6702" r="1546" b="15767"/>
          <a:stretch/>
        </p:blipFill>
        <p:spPr>
          <a:xfrm>
            <a:off x="872063" y="609601"/>
            <a:ext cx="10811481" cy="5524500"/>
          </a:xfrm>
          <a:prstGeom prst="rect">
            <a:avLst/>
          </a:prstGeom>
        </p:spPr>
      </p:pic>
    </p:spTree>
    <p:extLst>
      <p:ext uri="{BB962C8B-B14F-4D97-AF65-F5344CB8AC3E}">
        <p14:creationId xmlns:p14="http://schemas.microsoft.com/office/powerpoint/2010/main" val="1460259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Shape 1713"/>
          <p:cNvSpPr txBox="1">
            <a:spLocks noGrp="1"/>
          </p:cNvSpPr>
          <p:nvPr>
            <p:ph type="title"/>
          </p:nvPr>
        </p:nvSpPr>
        <p:spPr>
          <a:xfrm>
            <a:off x="1759825" y="197650"/>
            <a:ext cx="8373000" cy="1200300"/>
          </a:xfrm>
          <a:prstGeom prst="rect">
            <a:avLst/>
          </a:prstGeom>
          <a:noFill/>
          <a:ln>
            <a:noFill/>
          </a:ln>
        </p:spPr>
        <p:txBody>
          <a:bodyPr spcFirstLastPara="1" vert="horz" wrap="square" lIns="91425" tIns="45700" rIns="91425" bIns="45700" rtlCol="0" anchor="b" anchorCtr="0">
            <a:noAutofit/>
          </a:bodyPr>
          <a:lstStyle/>
          <a:p>
            <a:r>
              <a:rPr lang="en" sz="3800"/>
              <a:t>OPTION 1: VENDOR SYSTEMS FOR RESEARCH ORGS</a:t>
            </a:r>
            <a:endParaRPr sz="3800"/>
          </a:p>
        </p:txBody>
      </p:sp>
      <p:sp>
        <p:nvSpPr>
          <p:cNvPr id="1714" name="Shape 1714"/>
          <p:cNvSpPr txBox="1">
            <a:spLocks noGrp="1"/>
          </p:cNvSpPr>
          <p:nvPr>
            <p:ph type="body" idx="1"/>
          </p:nvPr>
        </p:nvSpPr>
        <p:spPr>
          <a:xfrm>
            <a:off x="3029425" y="1501275"/>
            <a:ext cx="5833800" cy="45720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1600"/>
              </a:spcBef>
              <a:buNone/>
            </a:pPr>
            <a:endParaRPr/>
          </a:p>
          <a:p>
            <a:pPr indent="-404812">
              <a:lnSpc>
                <a:spcPct val="80000"/>
              </a:lnSpc>
              <a:spcBef>
                <a:spcPts val="1600"/>
              </a:spcBef>
              <a:buSzPts val="2775"/>
              <a:buAutoNum type="arabicPeriod"/>
            </a:pPr>
            <a:r>
              <a:rPr lang="en" sz="2775"/>
              <a:t>CRIS systems </a:t>
            </a:r>
            <a:endParaRPr sz="2775"/>
          </a:p>
          <a:p>
            <a:pPr indent="-404812">
              <a:lnSpc>
                <a:spcPct val="80000"/>
              </a:lnSpc>
              <a:spcBef>
                <a:spcPts val="0"/>
              </a:spcBef>
              <a:buSzPts val="2775"/>
              <a:buFont typeface="Open Sans"/>
              <a:buAutoNum type="arabicPeriod"/>
            </a:pPr>
            <a:r>
              <a:rPr lang="en" sz="2775"/>
              <a:t>Repository systems</a:t>
            </a:r>
            <a:endParaRPr sz="2775"/>
          </a:p>
          <a:p>
            <a:pPr indent="-404812">
              <a:lnSpc>
                <a:spcPct val="80000"/>
              </a:lnSpc>
              <a:spcBef>
                <a:spcPts val="0"/>
              </a:spcBef>
              <a:buSzPts val="2775"/>
              <a:buAutoNum type="arabicPeriod"/>
            </a:pPr>
            <a:r>
              <a:rPr lang="en" sz="2775"/>
              <a:t>Profile systems</a:t>
            </a:r>
            <a:endParaRPr sz="2775"/>
          </a:p>
          <a:p>
            <a:pPr indent="-404812">
              <a:lnSpc>
                <a:spcPct val="80000"/>
              </a:lnSpc>
              <a:spcBef>
                <a:spcPts val="0"/>
              </a:spcBef>
              <a:buSzPts val="2775"/>
              <a:buAutoNum type="arabicPeriod"/>
            </a:pPr>
            <a:r>
              <a:rPr lang="en" sz="2775"/>
              <a:t>Publishing systems</a:t>
            </a:r>
            <a:endParaRPr sz="2775"/>
          </a:p>
          <a:p>
            <a:pPr marL="0" indent="0">
              <a:lnSpc>
                <a:spcPct val="80000"/>
              </a:lnSpc>
              <a:spcBef>
                <a:spcPts val="1600"/>
              </a:spcBef>
              <a:buNone/>
            </a:pPr>
            <a:r>
              <a:rPr lang="en" sz="2775"/>
              <a:t>More to come!</a:t>
            </a:r>
            <a:endParaRPr/>
          </a:p>
          <a:p>
            <a:pPr marL="0" indent="0">
              <a:lnSpc>
                <a:spcPct val="80000"/>
              </a:lnSpc>
              <a:spcBef>
                <a:spcPts val="1600"/>
              </a:spcBef>
              <a:buSzPts val="1850"/>
              <a:buNone/>
            </a:pPr>
            <a:r>
              <a:rPr lang="en" sz="2400"/>
              <a:t>Vendor is first point of contact</a:t>
            </a:r>
            <a:endParaRPr sz="2400"/>
          </a:p>
          <a:p>
            <a:pPr marL="0" indent="0">
              <a:lnSpc>
                <a:spcPct val="80000"/>
              </a:lnSpc>
              <a:spcBef>
                <a:spcPts val="1600"/>
              </a:spcBef>
              <a:buSzPts val="1850"/>
              <a:buNone/>
            </a:pPr>
            <a:r>
              <a:rPr lang="en" sz="1850"/>
              <a:t>See: </a:t>
            </a:r>
            <a:r>
              <a:rPr lang="en" sz="1850" u="sng">
                <a:solidFill>
                  <a:schemeClr val="hlink"/>
                </a:solidFill>
                <a:hlinkClick r:id="rId3"/>
              </a:rPr>
              <a:t>members.orcid.org/orcid-enabled-systems</a:t>
            </a:r>
            <a:endParaRPr/>
          </a:p>
          <a:p>
            <a:pPr marL="228600" indent="-52387">
              <a:lnSpc>
                <a:spcPct val="80000"/>
              </a:lnSpc>
              <a:spcBef>
                <a:spcPts val="1600"/>
              </a:spcBef>
              <a:buSzPts val="2775"/>
              <a:buNone/>
            </a:pPr>
            <a:endParaRPr sz="2775"/>
          </a:p>
        </p:txBody>
      </p:sp>
    </p:spTree>
    <p:extLst>
      <p:ext uri="{BB962C8B-B14F-4D97-AF65-F5344CB8AC3E}">
        <p14:creationId xmlns:p14="http://schemas.microsoft.com/office/powerpoint/2010/main" val="1296445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Shape 1743"/>
          <p:cNvSpPr txBox="1">
            <a:spLocks noGrp="1"/>
          </p:cNvSpPr>
          <p:nvPr>
            <p:ph type="title"/>
          </p:nvPr>
        </p:nvSpPr>
        <p:spPr>
          <a:xfrm>
            <a:off x="1963054" y="-324700"/>
            <a:ext cx="8077200" cy="984600"/>
          </a:xfrm>
          <a:prstGeom prst="rect">
            <a:avLst/>
          </a:prstGeom>
        </p:spPr>
        <p:txBody>
          <a:bodyPr spcFirstLastPara="1" vert="horz" wrap="square" lIns="91425" tIns="91425" rIns="91425" bIns="91425" rtlCol="0" anchor="b" anchorCtr="0">
            <a:noAutofit/>
          </a:bodyPr>
          <a:lstStyle/>
          <a:p>
            <a:r>
              <a:rPr lang="en"/>
              <a:t>PUBLISHING SYSTEMS</a:t>
            </a:r>
            <a:endParaRPr/>
          </a:p>
        </p:txBody>
      </p:sp>
      <p:sp>
        <p:nvSpPr>
          <p:cNvPr id="1744" name="Shape 1744"/>
          <p:cNvSpPr txBox="1">
            <a:spLocks noGrp="1"/>
          </p:cNvSpPr>
          <p:nvPr>
            <p:ph type="body" idx="1"/>
          </p:nvPr>
        </p:nvSpPr>
        <p:spPr>
          <a:xfrm>
            <a:off x="1729125" y="962774"/>
            <a:ext cx="8938800" cy="4572000"/>
          </a:xfrm>
          <a:prstGeom prst="rect">
            <a:avLst/>
          </a:prstGeom>
        </p:spPr>
        <p:txBody>
          <a:bodyPr spcFirstLastPara="1" vert="horz" wrap="square" lIns="91425" tIns="91425" rIns="91425" bIns="91425" rtlCol="0" anchor="t" anchorCtr="0">
            <a:noAutofit/>
          </a:bodyPr>
          <a:lstStyle/>
          <a:p>
            <a:pPr indent="-368300">
              <a:buClr>
                <a:schemeClr val="dk1"/>
              </a:buClr>
              <a:buSzPts val="2200"/>
            </a:pPr>
            <a:r>
              <a:rPr lang="en" sz="2000" b="1" dirty="0">
                <a:solidFill>
                  <a:schemeClr val="dk1"/>
                </a:solidFill>
              </a:rPr>
              <a:t>Editorial Manager/Produxion Manager</a:t>
            </a:r>
            <a:endParaRPr sz="2000" b="1" dirty="0">
              <a:solidFill>
                <a:schemeClr val="dk1"/>
              </a:solidFill>
            </a:endParaRPr>
          </a:p>
          <a:p>
            <a:pPr lvl="1" indent="-349250">
              <a:spcBef>
                <a:spcPts val="0"/>
              </a:spcBef>
              <a:buClr>
                <a:srgbClr val="666666"/>
              </a:buClr>
              <a:buSzPts val="1900"/>
              <a:buFont typeface="Open Sans"/>
              <a:buChar char="•"/>
            </a:pPr>
            <a:r>
              <a:rPr lang="en" sz="1800" dirty="0">
                <a:solidFill>
                  <a:srgbClr val="666666"/>
                </a:solidFill>
                <a:highlight>
                  <a:srgbClr val="FFFFFF"/>
                </a:highlight>
              </a:rPr>
              <a:t>Enables authors to connect their authenticated ORCID iD to their account. iDs can be required from submitting authors</a:t>
            </a:r>
            <a:endParaRPr sz="1800" dirty="0">
              <a:solidFill>
                <a:srgbClr val="666666"/>
              </a:solidFill>
              <a:highlight>
                <a:srgbClr val="FFFFFF"/>
              </a:highlight>
            </a:endParaRPr>
          </a:p>
          <a:p>
            <a:pPr lvl="1" indent="-349250">
              <a:spcBef>
                <a:spcPts val="0"/>
              </a:spcBef>
              <a:buClr>
                <a:srgbClr val="666666"/>
              </a:buClr>
              <a:buSzPts val="1900"/>
              <a:buFont typeface="Open Sans"/>
              <a:buChar char="•"/>
            </a:pPr>
            <a:r>
              <a:rPr lang="en" sz="1800" dirty="0">
                <a:solidFill>
                  <a:srgbClr val="666666"/>
                </a:solidFill>
                <a:highlight>
                  <a:srgbClr val="FFFFFF"/>
                </a:highlight>
              </a:rPr>
              <a:t>Coming soon: iDs for reviewers, and reviews can be asserted directly on ORCID</a:t>
            </a:r>
            <a:endParaRPr sz="1800" dirty="0">
              <a:solidFill>
                <a:srgbClr val="666666"/>
              </a:solidFill>
              <a:highlight>
                <a:srgbClr val="FFFFFF"/>
              </a:highlight>
            </a:endParaRPr>
          </a:p>
          <a:p>
            <a:pPr lvl="1" indent="-349250">
              <a:spcBef>
                <a:spcPts val="0"/>
              </a:spcBef>
              <a:buClr>
                <a:srgbClr val="666666"/>
              </a:buClr>
              <a:buSzPts val="1900"/>
              <a:buFont typeface="Open Sans"/>
              <a:buChar char="•"/>
            </a:pPr>
            <a:r>
              <a:rPr lang="en" sz="1800" dirty="0">
                <a:solidFill>
                  <a:srgbClr val="666666"/>
                </a:solidFill>
                <a:highlight>
                  <a:srgbClr val="FFFFFF"/>
                </a:highlight>
              </a:rPr>
              <a:t>Journals have the option to enable ORCID sign in and ORCID registration</a:t>
            </a:r>
            <a:endParaRPr sz="1800" dirty="0">
              <a:solidFill>
                <a:srgbClr val="666666"/>
              </a:solidFill>
              <a:highlight>
                <a:srgbClr val="FFFFFF"/>
              </a:highlight>
            </a:endParaRPr>
          </a:p>
          <a:p>
            <a:pPr indent="-368300">
              <a:spcBef>
                <a:spcPts val="0"/>
              </a:spcBef>
              <a:buClr>
                <a:schemeClr val="dk1"/>
              </a:buClr>
              <a:buSzPts val="2200"/>
            </a:pPr>
            <a:r>
              <a:rPr lang="en" sz="2000" b="1" dirty="0">
                <a:solidFill>
                  <a:schemeClr val="dk1"/>
                </a:solidFill>
              </a:rPr>
              <a:t>Open Journal Systems (PKP)</a:t>
            </a:r>
            <a:endParaRPr sz="2000" b="1" dirty="0">
              <a:solidFill>
                <a:schemeClr val="dk1"/>
              </a:solidFill>
            </a:endParaRPr>
          </a:p>
          <a:p>
            <a:pPr lvl="1" indent="-349250">
              <a:spcBef>
                <a:spcPts val="0"/>
              </a:spcBef>
              <a:buClr>
                <a:srgbClr val="666666"/>
              </a:buClr>
              <a:buSzPts val="1900"/>
              <a:buFont typeface="Open Sans"/>
              <a:buChar char="•"/>
            </a:pPr>
            <a:r>
              <a:rPr lang="en" sz="1800" dirty="0">
                <a:solidFill>
                  <a:srgbClr val="666666"/>
                </a:solidFill>
                <a:highlight>
                  <a:srgbClr val="FFFFFF"/>
                </a:highlight>
              </a:rPr>
              <a:t>Enables authors to connect their authenticated ORCID iD to their accounts</a:t>
            </a:r>
            <a:endParaRPr sz="1800" dirty="0">
              <a:solidFill>
                <a:srgbClr val="666666"/>
              </a:solidFill>
              <a:highlight>
                <a:srgbClr val="FFFFFF"/>
              </a:highlight>
            </a:endParaRPr>
          </a:p>
          <a:p>
            <a:pPr indent="-368300">
              <a:spcBef>
                <a:spcPts val="0"/>
              </a:spcBef>
              <a:buClr>
                <a:schemeClr val="dk1"/>
              </a:buClr>
              <a:buSzPts val="2200"/>
            </a:pPr>
            <a:r>
              <a:rPr lang="en" sz="2000" b="1" dirty="0">
                <a:solidFill>
                  <a:schemeClr val="dk1"/>
                </a:solidFill>
              </a:rPr>
              <a:t>ScholarOne Manuscripts</a:t>
            </a:r>
            <a:endParaRPr sz="2000" b="1" dirty="0">
              <a:solidFill>
                <a:schemeClr val="dk1"/>
              </a:solidFill>
            </a:endParaRPr>
          </a:p>
          <a:p>
            <a:pPr lvl="1" indent="-349250">
              <a:spcBef>
                <a:spcPts val="0"/>
              </a:spcBef>
              <a:buSzPts val="1900"/>
            </a:pPr>
            <a:r>
              <a:rPr lang="en" sz="1800" dirty="0"/>
              <a:t>Enables authors to collect their authenticated ORCID iD to their accounts</a:t>
            </a:r>
            <a:endParaRPr sz="1800" dirty="0"/>
          </a:p>
          <a:p>
            <a:pPr lvl="1" indent="-349250">
              <a:spcBef>
                <a:spcPts val="0"/>
              </a:spcBef>
              <a:buSzPts val="1900"/>
            </a:pPr>
            <a:r>
              <a:rPr lang="en" sz="1800" dirty="0"/>
              <a:t>Can be required</a:t>
            </a:r>
            <a:endParaRPr sz="1800" dirty="0"/>
          </a:p>
          <a:p>
            <a:pPr lvl="1" indent="-349250">
              <a:spcBef>
                <a:spcPts val="0"/>
              </a:spcBef>
              <a:buSzPts val="1900"/>
            </a:pPr>
            <a:r>
              <a:rPr lang="en" sz="1800" dirty="0"/>
              <a:t>Coming soon: iDs for reviewers, which can be exported to Publons</a:t>
            </a:r>
            <a:endParaRPr sz="1800" dirty="0"/>
          </a:p>
          <a:p>
            <a:pPr marL="0" indent="0">
              <a:buNone/>
            </a:pPr>
            <a:r>
              <a:rPr lang="en" sz="1800" dirty="0"/>
              <a:t>Non ORCID member systems:</a:t>
            </a:r>
            <a:endParaRPr sz="1600" dirty="0"/>
          </a:p>
          <a:p>
            <a:pPr indent="-368300">
              <a:buSzPts val="2200"/>
            </a:pPr>
            <a:r>
              <a:rPr lang="en" sz="2000" dirty="0"/>
              <a:t>eJournalPress</a:t>
            </a:r>
            <a:endParaRPr sz="2000" dirty="0"/>
          </a:p>
          <a:p>
            <a:pPr indent="-368300">
              <a:spcBef>
                <a:spcPts val="0"/>
              </a:spcBef>
              <a:buSzPts val="2200"/>
            </a:pPr>
            <a:r>
              <a:rPr lang="en" sz="2000" dirty="0"/>
              <a:t>ReView</a:t>
            </a:r>
            <a:endParaRPr sz="2000" dirty="0"/>
          </a:p>
          <a:p>
            <a:pPr marL="0" indent="0">
              <a:spcAft>
                <a:spcPts val="600"/>
              </a:spcAft>
              <a:buNone/>
            </a:pPr>
            <a:endParaRPr sz="1800" dirty="0"/>
          </a:p>
        </p:txBody>
      </p:sp>
      <p:sp>
        <p:nvSpPr>
          <p:cNvPr id="1745" name="Shape 1745"/>
          <p:cNvSpPr/>
          <p:nvPr/>
        </p:nvSpPr>
        <p:spPr>
          <a:xfrm>
            <a:off x="3860275" y="5046700"/>
            <a:ext cx="273600" cy="471300"/>
          </a:xfrm>
          <a:prstGeom prst="rightBrace">
            <a:avLst>
              <a:gd name="adj1" fmla="val 8333"/>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6" name="Shape 1746"/>
          <p:cNvSpPr txBox="1"/>
          <p:nvPr/>
        </p:nvSpPr>
        <p:spPr>
          <a:xfrm>
            <a:off x="4377225" y="4774524"/>
            <a:ext cx="6290700" cy="866700"/>
          </a:xfrm>
          <a:prstGeom prst="rect">
            <a:avLst/>
          </a:prstGeom>
          <a:noFill/>
          <a:ln>
            <a:noFill/>
          </a:ln>
        </p:spPr>
        <p:txBody>
          <a:bodyPr spcFirstLastPara="1" wrap="square" lIns="91425" tIns="91425" rIns="91425" bIns="91425" anchor="t" anchorCtr="0">
            <a:noAutofit/>
          </a:bodyPr>
          <a:lstStyle/>
          <a:p>
            <a:r>
              <a:rPr lang="en">
                <a:solidFill>
                  <a:srgbClr val="666666"/>
                </a:solidFill>
                <a:latin typeface="Open Sans"/>
                <a:ea typeface="Open Sans"/>
                <a:cs typeface="Open Sans"/>
                <a:sym typeface="Open Sans"/>
              </a:rPr>
              <a:t>Enable ORCID Member API users to allow reviewers to assert their reviews directly to their ORCID records from within the journal platform</a:t>
            </a:r>
            <a:endParaRPr>
              <a:solidFill>
                <a:srgbClr val="666666"/>
              </a:solidFill>
              <a:latin typeface="Open Sans"/>
              <a:ea typeface="Open Sans"/>
              <a:cs typeface="Open Sans"/>
              <a:sym typeface="Open Sans"/>
            </a:endParaRPr>
          </a:p>
        </p:txBody>
      </p:sp>
    </p:spTree>
    <p:extLst>
      <p:ext uri="{BB962C8B-B14F-4D97-AF65-F5344CB8AC3E}">
        <p14:creationId xmlns:p14="http://schemas.microsoft.com/office/powerpoint/2010/main" val="24246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p:cNvSpPr txBox="1">
            <a:spLocks/>
          </p:cNvSpPr>
          <p:nvPr/>
        </p:nvSpPr>
        <p:spPr>
          <a:xfrm>
            <a:off x="685800" y="1443335"/>
            <a:ext cx="10234870" cy="3096431"/>
          </a:xfrm>
          <a:prstGeom prst="rect">
            <a:avLst/>
          </a:prstGeom>
        </p:spPr>
        <p:txBody>
          <a:bodyPr>
            <a:noAutofit/>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indent="-635000">
              <a:buClr>
                <a:schemeClr val="accent5"/>
              </a:buClr>
              <a:buSzPct val="200000"/>
              <a:buFont typeface="Lucida Grande"/>
              <a:buChar char="●"/>
            </a:pPr>
            <a:r>
              <a:rPr lang="en-US" sz="2400" dirty="0" err="1">
                <a:solidFill>
                  <a:schemeClr val="accent6"/>
                </a:solidFill>
                <a:latin typeface="Gill Sans Light"/>
                <a:cs typeface="Gill Sans Light"/>
              </a:rPr>
              <a:t>Obtener</a:t>
            </a:r>
            <a:r>
              <a:rPr lang="en-US" sz="2400" dirty="0">
                <a:solidFill>
                  <a:schemeClr val="accent6"/>
                </a:solidFill>
                <a:latin typeface="Gill Sans Light"/>
                <a:cs typeface="Gill Sans Light"/>
              </a:rPr>
              <a:t> </a:t>
            </a:r>
            <a:r>
              <a:rPr lang="en-US" sz="2400" dirty="0" err="1">
                <a:solidFill>
                  <a:schemeClr val="accent6"/>
                </a:solidFill>
                <a:latin typeface="Gill Sans Light"/>
                <a:cs typeface="Gill Sans Light"/>
              </a:rPr>
              <a:t>crédito</a:t>
            </a:r>
            <a:r>
              <a:rPr lang="en-US" sz="2400" dirty="0">
                <a:solidFill>
                  <a:schemeClr val="accent6"/>
                </a:solidFill>
                <a:latin typeface="Gill Sans Light"/>
                <a:cs typeface="Gill Sans Light"/>
              </a:rPr>
              <a:t> y </a:t>
            </a:r>
            <a:r>
              <a:rPr lang="en-US" sz="2400" dirty="0" err="1">
                <a:solidFill>
                  <a:schemeClr val="accent6"/>
                </a:solidFill>
                <a:latin typeface="Gill Sans Light"/>
                <a:cs typeface="Gill Sans Light"/>
              </a:rPr>
              <a:t>visibilidad</a:t>
            </a:r>
            <a:r>
              <a:rPr lang="en-US" sz="2400" dirty="0">
                <a:solidFill>
                  <a:schemeClr val="accent6"/>
                </a:solidFill>
                <a:latin typeface="Gill Sans Light"/>
                <a:cs typeface="Gill Sans Light"/>
              </a:rPr>
              <a:t> </a:t>
            </a:r>
            <a:r>
              <a:rPr lang="en-US" sz="2400" dirty="0" err="1">
                <a:solidFill>
                  <a:schemeClr val="accent6"/>
                </a:solidFill>
                <a:latin typeface="Gill Sans Light"/>
                <a:cs typeface="Gill Sans Light"/>
              </a:rPr>
              <a:t>por</a:t>
            </a:r>
            <a:r>
              <a:rPr lang="en-US" sz="2400" dirty="0">
                <a:solidFill>
                  <a:schemeClr val="accent6"/>
                </a:solidFill>
                <a:latin typeface="Gill Sans Light"/>
                <a:cs typeface="Gill Sans Light"/>
              </a:rPr>
              <a:t> </a:t>
            </a:r>
            <a:r>
              <a:rPr lang="en-US" sz="2400" dirty="0" err="1">
                <a:solidFill>
                  <a:schemeClr val="accent6"/>
                </a:solidFill>
                <a:latin typeface="Gill Sans Light"/>
                <a:cs typeface="Gill Sans Light"/>
              </a:rPr>
              <a:t>sus</a:t>
            </a:r>
            <a:r>
              <a:rPr lang="en-US" sz="2400" dirty="0">
                <a:solidFill>
                  <a:schemeClr val="accent6"/>
                </a:solidFill>
                <a:latin typeface="Gill Sans Light"/>
                <a:cs typeface="Gill Sans Light"/>
              </a:rPr>
              <a:t> </a:t>
            </a:r>
            <a:r>
              <a:rPr lang="en-US" sz="2400" dirty="0" err="1">
                <a:solidFill>
                  <a:schemeClr val="accent6"/>
                </a:solidFill>
                <a:latin typeface="Gill Sans Light"/>
                <a:cs typeface="Gill Sans Light"/>
              </a:rPr>
              <a:t>publicaciones</a:t>
            </a:r>
            <a:r>
              <a:rPr lang="en-US" sz="2400" dirty="0">
                <a:solidFill>
                  <a:schemeClr val="accent6"/>
                </a:solidFill>
                <a:latin typeface="Gill Sans Light"/>
                <a:cs typeface="Gill Sans Light"/>
              </a:rPr>
              <a:t> y </a:t>
            </a:r>
            <a:r>
              <a:rPr lang="en-US" sz="2400" dirty="0" err="1">
                <a:solidFill>
                  <a:schemeClr val="accent6"/>
                </a:solidFill>
                <a:latin typeface="Gill Sans Light"/>
                <a:cs typeface="Gill Sans Light"/>
              </a:rPr>
              <a:t>otras</a:t>
            </a:r>
            <a:r>
              <a:rPr lang="en-US" sz="2400" dirty="0">
                <a:solidFill>
                  <a:schemeClr val="accent6"/>
                </a:solidFill>
                <a:latin typeface="Gill Sans Light"/>
                <a:cs typeface="Gill Sans Light"/>
              </a:rPr>
              <a:t> </a:t>
            </a:r>
            <a:r>
              <a:rPr lang="en-US" sz="2400" dirty="0" err="1">
                <a:solidFill>
                  <a:schemeClr val="accent6"/>
                </a:solidFill>
                <a:latin typeface="Gill Sans Light"/>
                <a:cs typeface="Gill Sans Light"/>
              </a:rPr>
              <a:t>actividades</a:t>
            </a:r>
            <a:endParaRPr lang="en-US" sz="2400" dirty="0">
              <a:solidFill>
                <a:schemeClr val="accent6"/>
              </a:solidFill>
              <a:latin typeface="Gill Sans Light"/>
              <a:cs typeface="Gill Sans Light"/>
            </a:endParaRP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Asegurar que todos los trabajos sean encontrados</a:t>
            </a: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Resolver el problema de la ambigüedad de la identidad – Nombre digital de por vida</a:t>
            </a: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Ahorrar tiempo - reduce la captura de los mismos datos repetidas veces</a:t>
            </a: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Integrado a los sistemas con los cuales ya interactúa – Cada vez más usada por editoriales y agencias de financiación</a:t>
            </a: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Portabilidad – El ORCID </a:t>
            </a:r>
            <a:r>
              <a:rPr lang="es-ES" sz="2400" dirty="0" err="1">
                <a:solidFill>
                  <a:schemeClr val="accent6"/>
                </a:solidFill>
                <a:latin typeface="Gill Sans Light"/>
                <a:cs typeface="Gill Sans Light"/>
              </a:rPr>
              <a:t>iD</a:t>
            </a:r>
            <a:r>
              <a:rPr lang="es-ES" sz="2400" dirty="0">
                <a:solidFill>
                  <a:schemeClr val="accent6"/>
                </a:solidFill>
                <a:latin typeface="Gill Sans Light"/>
                <a:cs typeface="Gill Sans Light"/>
              </a:rPr>
              <a:t> va contigo</a:t>
            </a:r>
          </a:p>
          <a:p>
            <a:pPr marL="635000" indent="-635000">
              <a:buClr>
                <a:schemeClr val="accent5"/>
              </a:buClr>
              <a:buSzPct val="200000"/>
              <a:buFont typeface="Lucida Grande"/>
              <a:buChar char="●"/>
            </a:pPr>
            <a:r>
              <a:rPr lang="es-ES" sz="2400" dirty="0">
                <a:solidFill>
                  <a:schemeClr val="accent6"/>
                </a:solidFill>
                <a:latin typeface="Gill Sans Light"/>
                <a:cs typeface="Gill Sans Light"/>
              </a:rPr>
              <a:t>El usuario controla su registro – Cuales informaciones son compartidas y con quien</a:t>
            </a:r>
          </a:p>
        </p:txBody>
      </p:sp>
      <p:sp>
        <p:nvSpPr>
          <p:cNvPr id="5" name="Text Placeholder 5"/>
          <p:cNvSpPr txBox="1">
            <a:spLocks/>
          </p:cNvSpPr>
          <p:nvPr/>
        </p:nvSpPr>
        <p:spPr>
          <a:xfrm>
            <a:off x="2231897" y="306609"/>
            <a:ext cx="7784936" cy="412972"/>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3600" b="1" dirty="0">
                <a:solidFill>
                  <a:schemeClr val="tx1"/>
                </a:solidFill>
                <a:latin typeface="Noto san"/>
                <a:cs typeface="Noto san"/>
              </a:rPr>
              <a:t>¿</a:t>
            </a:r>
            <a:r>
              <a:rPr lang="en-US" sz="3600" b="1" dirty="0" err="1">
                <a:solidFill>
                  <a:schemeClr val="tx1"/>
                </a:solidFill>
                <a:latin typeface="Noto san"/>
                <a:cs typeface="Noto san"/>
              </a:rPr>
              <a:t>Por</a:t>
            </a:r>
            <a:r>
              <a:rPr lang="en-US" sz="3600" b="1" dirty="0">
                <a:solidFill>
                  <a:schemeClr val="tx1"/>
                </a:solidFill>
                <a:latin typeface="Noto san"/>
                <a:cs typeface="Noto san"/>
              </a:rPr>
              <a:t> </a:t>
            </a:r>
            <a:r>
              <a:rPr lang="en-US" sz="3600" b="1" dirty="0" err="1">
                <a:solidFill>
                  <a:schemeClr val="tx1"/>
                </a:solidFill>
                <a:latin typeface="Noto san"/>
                <a:cs typeface="Noto san"/>
              </a:rPr>
              <a:t>qué</a:t>
            </a:r>
            <a:r>
              <a:rPr lang="en-US" sz="3600" b="1" dirty="0">
                <a:solidFill>
                  <a:schemeClr val="tx1"/>
                </a:solidFill>
                <a:latin typeface="Noto san"/>
                <a:cs typeface="Noto san"/>
              </a:rPr>
              <a:t> </a:t>
            </a:r>
            <a:r>
              <a:rPr lang="en-US" sz="4000" b="1" dirty="0" err="1">
                <a:solidFill>
                  <a:schemeClr val="tx1"/>
                </a:solidFill>
                <a:latin typeface="Noto san"/>
                <a:cs typeface="Noto san"/>
              </a:rPr>
              <a:t>obtener</a:t>
            </a:r>
            <a:r>
              <a:rPr lang="en-US" sz="3600" b="1" dirty="0">
                <a:solidFill>
                  <a:schemeClr val="tx1"/>
                </a:solidFill>
                <a:latin typeface="Noto san"/>
                <a:cs typeface="Noto san"/>
              </a:rPr>
              <a:t> un ORCID </a:t>
            </a:r>
            <a:r>
              <a:rPr lang="en-US" sz="3600" b="1" dirty="0" err="1">
                <a:solidFill>
                  <a:schemeClr val="tx1"/>
                </a:solidFill>
                <a:latin typeface="Noto san"/>
                <a:cs typeface="Noto san"/>
              </a:rPr>
              <a:t>iD</a:t>
            </a:r>
            <a:r>
              <a:rPr lang="en-US" sz="3600" b="1" dirty="0">
                <a:solidFill>
                  <a:schemeClr val="tx1"/>
                </a:solidFill>
                <a:latin typeface="Noto san"/>
                <a:cs typeface="Noto san"/>
              </a:rPr>
              <a:t>? </a:t>
            </a:r>
          </a:p>
        </p:txBody>
      </p:sp>
      <p:sp>
        <p:nvSpPr>
          <p:cNvPr id="6" name="Text Placeholder 5"/>
          <p:cNvSpPr txBox="1">
            <a:spLocks/>
          </p:cNvSpPr>
          <p:nvPr/>
        </p:nvSpPr>
        <p:spPr>
          <a:xfrm>
            <a:off x="2182911" y="6165421"/>
            <a:ext cx="7784936" cy="412972"/>
          </a:xfrm>
          <a:prstGeom prst="rect">
            <a:avLst/>
          </a:prstGeom>
        </p:spPr>
        <p:txBody>
          <a:bodyPr/>
          <a:lstStyle>
            <a:lvl1pPr marL="342900" indent="-342900" algn="l" rtl="0" eaLnBrk="0" fontAlgn="base" hangingPunct="0">
              <a:spcBef>
                <a:spcPct val="20000"/>
              </a:spcBef>
              <a:spcAft>
                <a:spcPct val="0"/>
              </a:spcAft>
              <a:buClr>
                <a:schemeClr val="accent1"/>
              </a:buClr>
              <a:buSzPct val="110000"/>
              <a:buFont typeface="Arial" charset="0"/>
              <a:buChar char="•"/>
              <a:defRPr sz="3200" kern="1200">
                <a:solidFill>
                  <a:schemeClr val="bg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3"/>
              </a:buClr>
              <a:buSzPct val="105000"/>
              <a:buFont typeface="Arial"/>
              <a:buChar char="•"/>
              <a:defRPr sz="2800" kern="1200">
                <a:solidFill>
                  <a:schemeClr val="bg2"/>
                </a:solidFill>
                <a:latin typeface="+mn-lt"/>
                <a:ea typeface="ＭＳ Ｐゴシック" charset="0"/>
                <a:cs typeface="+mn-cs"/>
              </a:defRPr>
            </a:lvl2pPr>
            <a:lvl3pPr marL="1143000" indent="-228600" algn="l" rtl="0" eaLnBrk="0" fontAlgn="base" hangingPunct="0">
              <a:spcBef>
                <a:spcPct val="20000"/>
              </a:spcBef>
              <a:spcAft>
                <a:spcPct val="0"/>
              </a:spcAft>
              <a:buClr>
                <a:schemeClr val="accent2"/>
              </a:buClr>
              <a:buSzPct val="100000"/>
              <a:buFont typeface="Wingdings" charset="2"/>
              <a:buChar char="§"/>
              <a:defRPr sz="2400" kern="1200">
                <a:solidFill>
                  <a:schemeClr val="bg2"/>
                </a:solidFill>
                <a:latin typeface="+mn-lt"/>
                <a:ea typeface="ＭＳ Ｐゴシック" charset="0"/>
                <a:cs typeface="+mn-cs"/>
              </a:defRPr>
            </a:lvl3pPr>
            <a:lvl4pPr marL="16002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4pPr>
            <a:lvl5pPr marL="2057400" indent="-228600" algn="l" rtl="0" eaLnBrk="0" fontAlgn="base" hangingPunct="0">
              <a:spcBef>
                <a:spcPct val="20000"/>
              </a:spcBef>
              <a:spcAft>
                <a:spcPct val="0"/>
              </a:spcAft>
              <a:buClr>
                <a:schemeClr val="accent1"/>
              </a:buClr>
              <a:buFont typeface="Arial" charset="0"/>
              <a:buChar char="»"/>
              <a:defRPr sz="2000" kern="1200">
                <a:solidFill>
                  <a:schemeClr val="bg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pt-BR" dirty="0">
                <a:solidFill>
                  <a:schemeClr val="tx2"/>
                </a:solidFill>
              </a:rPr>
              <a:t>5,350,040</a:t>
            </a:r>
            <a:r>
              <a:rPr lang="en-US" sz="3600" dirty="0">
                <a:solidFill>
                  <a:schemeClr val="tx2"/>
                </a:solidFill>
              </a:rPr>
              <a:t> </a:t>
            </a:r>
            <a:r>
              <a:rPr lang="en-US" sz="3600" u="sng" dirty="0">
                <a:solidFill>
                  <a:srgbClr val="A4CD39"/>
                </a:solidFill>
              </a:rPr>
              <a:t>ORCIDs </a:t>
            </a:r>
            <a:r>
              <a:rPr lang="en-US" sz="3600" u="sng" dirty="0" err="1">
                <a:solidFill>
                  <a:srgbClr val="A4CD39"/>
                </a:solidFill>
              </a:rPr>
              <a:t>activos</a:t>
            </a:r>
            <a:endParaRPr lang="en-US" sz="3600" u="sng" dirty="0">
              <a:solidFill>
                <a:srgbClr val="A4CD39"/>
              </a:solidFill>
              <a:latin typeface="Gill Sans Light"/>
              <a:cs typeface="Gill Sans Light"/>
            </a:endParaRPr>
          </a:p>
        </p:txBody>
      </p:sp>
    </p:spTree>
    <p:extLst>
      <p:ext uri="{BB962C8B-B14F-4D97-AF65-F5344CB8AC3E}">
        <p14:creationId xmlns:p14="http://schemas.microsoft.com/office/powerpoint/2010/main" val="4032461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Shape 1751"/>
          <p:cNvSpPr txBox="1">
            <a:spLocks noGrp="1"/>
          </p:cNvSpPr>
          <p:nvPr>
            <p:ph type="title"/>
          </p:nvPr>
        </p:nvSpPr>
        <p:spPr>
          <a:xfrm>
            <a:off x="1573300" y="0"/>
            <a:ext cx="9094800" cy="984600"/>
          </a:xfrm>
          <a:prstGeom prst="rect">
            <a:avLst/>
          </a:prstGeom>
        </p:spPr>
        <p:txBody>
          <a:bodyPr spcFirstLastPara="1" vert="horz" wrap="square" lIns="91425" tIns="91425" rIns="91425" bIns="91425" rtlCol="0" anchor="b" anchorCtr="0">
            <a:noAutofit/>
          </a:bodyPr>
          <a:lstStyle/>
          <a:p>
            <a:r>
              <a:rPr lang="en" dirty="0"/>
              <a:t>OPTION 2: CUSTOM INTEGRATIONS </a:t>
            </a:r>
            <a:endParaRPr dirty="0"/>
          </a:p>
        </p:txBody>
      </p:sp>
      <p:sp>
        <p:nvSpPr>
          <p:cNvPr id="1752" name="Shape 1752"/>
          <p:cNvSpPr txBox="1">
            <a:spLocks noGrp="1"/>
          </p:cNvSpPr>
          <p:nvPr>
            <p:ph type="body" idx="1"/>
          </p:nvPr>
        </p:nvSpPr>
        <p:spPr>
          <a:xfrm>
            <a:off x="1626600" y="1273430"/>
            <a:ext cx="8938800" cy="4572000"/>
          </a:xfrm>
          <a:prstGeom prst="rect">
            <a:avLst/>
          </a:prstGeom>
        </p:spPr>
        <p:txBody>
          <a:bodyPr spcFirstLastPara="1" vert="horz" wrap="square" lIns="91425" tIns="91425" rIns="91425" bIns="91425" rtlCol="0" anchor="t" anchorCtr="0">
            <a:noAutofit/>
          </a:bodyPr>
          <a:lstStyle/>
          <a:p>
            <a:pPr indent="-381000">
              <a:lnSpc>
                <a:spcPct val="90000"/>
              </a:lnSpc>
              <a:spcBef>
                <a:spcPts val="1600"/>
              </a:spcBef>
              <a:buSzPts val="2400"/>
              <a:buAutoNum type="arabicPeriod"/>
            </a:pPr>
            <a:r>
              <a:rPr lang="en" sz="2400" dirty="0"/>
              <a:t>Check in with your consortium community manager!</a:t>
            </a:r>
            <a:endParaRPr sz="2400" dirty="0"/>
          </a:p>
          <a:p>
            <a:pPr indent="-381000">
              <a:lnSpc>
                <a:spcPct val="90000"/>
              </a:lnSpc>
              <a:spcBef>
                <a:spcPts val="0"/>
              </a:spcBef>
              <a:buSzPts val="2400"/>
              <a:buAutoNum type="arabicPeriod"/>
            </a:pPr>
            <a:r>
              <a:rPr lang="en" sz="2400" dirty="0"/>
              <a:t>Register for sandbox credentials</a:t>
            </a:r>
            <a:endParaRPr sz="2400" dirty="0"/>
          </a:p>
          <a:p>
            <a:pPr indent="-381000">
              <a:lnSpc>
                <a:spcPct val="90000"/>
              </a:lnSpc>
              <a:spcBef>
                <a:spcPts val="0"/>
              </a:spcBef>
              <a:buSzPts val="2400"/>
              <a:buAutoNum type="arabicPeriod"/>
            </a:pPr>
            <a:r>
              <a:rPr lang="en" sz="2400" dirty="0"/>
              <a:t>Learn about APIs, OAuth,  how to access the ORCID API</a:t>
            </a:r>
            <a:endParaRPr sz="2400" dirty="0"/>
          </a:p>
          <a:p>
            <a:pPr indent="-381000">
              <a:lnSpc>
                <a:spcPct val="90000"/>
              </a:lnSpc>
              <a:spcBef>
                <a:spcPts val="0"/>
              </a:spcBef>
              <a:buSzPts val="2400"/>
              <a:buAutoNum type="arabicPeriod"/>
            </a:pPr>
            <a:r>
              <a:rPr lang="en" sz="2400" dirty="0"/>
              <a:t>Create a test ORCID iD through the sandbox user interface</a:t>
            </a:r>
            <a:endParaRPr sz="2400" dirty="0"/>
          </a:p>
          <a:p>
            <a:pPr indent="-381000">
              <a:lnSpc>
                <a:spcPct val="90000"/>
              </a:lnSpc>
              <a:spcBef>
                <a:spcPts val="0"/>
              </a:spcBef>
              <a:buSzPts val="2400"/>
              <a:buAutoNum type="arabicPeriod"/>
            </a:pPr>
            <a:r>
              <a:rPr lang="en" sz="2400" dirty="0"/>
              <a:t>Determine how you want to use the ORCID API and what permissions you’ll need</a:t>
            </a:r>
            <a:endParaRPr sz="2400" dirty="0"/>
          </a:p>
          <a:p>
            <a:pPr indent="-381000">
              <a:lnSpc>
                <a:spcPct val="90000"/>
              </a:lnSpc>
              <a:spcBef>
                <a:spcPts val="0"/>
              </a:spcBef>
              <a:buSzPts val="2400"/>
              <a:buAutoNum type="arabicPeriod"/>
            </a:pPr>
            <a:r>
              <a:rPr lang="en" sz="2400" dirty="0"/>
              <a:t>Build and test your application on the sandbox</a:t>
            </a:r>
            <a:endParaRPr sz="2400" dirty="0"/>
          </a:p>
          <a:p>
            <a:pPr indent="-381000">
              <a:lnSpc>
                <a:spcPct val="90000"/>
              </a:lnSpc>
              <a:spcBef>
                <a:spcPts val="0"/>
              </a:spcBef>
              <a:buSzPts val="2400"/>
              <a:buAutoNum type="arabicPeriod"/>
            </a:pPr>
            <a:r>
              <a:rPr lang="en" sz="2400" dirty="0"/>
              <a:t>Create communication points to your users</a:t>
            </a:r>
            <a:endParaRPr sz="2400" dirty="0"/>
          </a:p>
          <a:p>
            <a:pPr indent="-381000">
              <a:lnSpc>
                <a:spcPct val="90000"/>
              </a:lnSpc>
              <a:spcBef>
                <a:spcPts val="0"/>
              </a:spcBef>
              <a:buSzPts val="2400"/>
              <a:buAutoNum type="arabicPeriod"/>
            </a:pPr>
            <a:r>
              <a:rPr lang="en" sz="2400" dirty="0"/>
              <a:t>Check in with your consortium community manager &amp; ORCID staff to demonstrate how your application works</a:t>
            </a:r>
            <a:endParaRPr sz="2400" dirty="0"/>
          </a:p>
          <a:p>
            <a:pPr indent="-381000">
              <a:lnSpc>
                <a:spcPct val="90000"/>
              </a:lnSpc>
              <a:spcBef>
                <a:spcPts val="0"/>
              </a:spcBef>
              <a:buSzPts val="2400"/>
              <a:buAutoNum type="arabicPeriod"/>
            </a:pPr>
            <a:r>
              <a:rPr lang="en" sz="2400" dirty="0"/>
              <a:t>Register for credentials on the ORCID Production Registry</a:t>
            </a:r>
            <a:endParaRPr sz="2400" dirty="0"/>
          </a:p>
          <a:p>
            <a:pPr indent="-381000">
              <a:lnSpc>
                <a:spcPct val="90000"/>
              </a:lnSpc>
              <a:spcBef>
                <a:spcPts val="0"/>
              </a:spcBef>
              <a:buSzPts val="2400"/>
              <a:buAutoNum type="arabicPeriod"/>
            </a:pPr>
            <a:r>
              <a:rPr lang="en" sz="2400" dirty="0"/>
              <a:t>Transfer your application to the ORCID Production Registry</a:t>
            </a:r>
            <a:endParaRPr sz="2400" dirty="0"/>
          </a:p>
          <a:p>
            <a:pPr indent="-381000">
              <a:lnSpc>
                <a:spcPct val="90000"/>
              </a:lnSpc>
              <a:spcBef>
                <a:spcPts val="0"/>
              </a:spcBef>
              <a:buSzPts val="2400"/>
              <a:buAutoNum type="arabicPeriod"/>
            </a:pPr>
            <a:r>
              <a:rPr lang="en" sz="2400" dirty="0"/>
              <a:t>Launch—and let everyone know</a:t>
            </a:r>
            <a:endParaRPr sz="2400" dirty="0"/>
          </a:p>
          <a:p>
            <a:pPr marL="0" indent="0">
              <a:buNone/>
            </a:pPr>
            <a:r>
              <a:rPr lang="en" sz="2400" dirty="0"/>
              <a:t>          </a:t>
            </a:r>
            <a:endParaRPr sz="2000" dirty="0"/>
          </a:p>
          <a:p>
            <a:pPr indent="0">
              <a:buNone/>
            </a:pPr>
            <a:endParaRPr sz="2000" dirty="0"/>
          </a:p>
          <a:p>
            <a:pPr indent="0">
              <a:spcAft>
                <a:spcPts val="600"/>
              </a:spcAft>
              <a:buNone/>
            </a:pPr>
            <a:endParaRPr sz="2000" dirty="0"/>
          </a:p>
        </p:txBody>
      </p:sp>
      <p:sp>
        <p:nvSpPr>
          <p:cNvPr id="1753" name="Shape 1753"/>
          <p:cNvSpPr txBox="1"/>
          <p:nvPr/>
        </p:nvSpPr>
        <p:spPr>
          <a:xfrm>
            <a:off x="1524000" y="6000925"/>
            <a:ext cx="9528900" cy="984600"/>
          </a:xfrm>
          <a:prstGeom prst="rect">
            <a:avLst/>
          </a:prstGeom>
          <a:noFill/>
          <a:ln>
            <a:noFill/>
          </a:ln>
        </p:spPr>
        <p:txBody>
          <a:bodyPr spcFirstLastPara="1" wrap="square" lIns="91425" tIns="91425" rIns="91425" bIns="91425" anchor="t" anchorCtr="0">
            <a:noAutofit/>
          </a:bodyPr>
          <a:lstStyle/>
          <a:p>
            <a:pPr algn="ctr">
              <a:spcBef>
                <a:spcPts val="1000"/>
              </a:spcBef>
            </a:pPr>
            <a:r>
              <a:rPr lang="en">
                <a:solidFill>
                  <a:schemeClr val="dk2"/>
                </a:solidFill>
                <a:latin typeface="Open Sans"/>
                <a:ea typeface="Open Sans"/>
                <a:cs typeface="Open Sans"/>
                <a:sym typeface="Open Sans"/>
              </a:rPr>
              <a:t>Example custom integrations: </a:t>
            </a:r>
            <a:r>
              <a:rPr lang="en" u="sng">
                <a:solidFill>
                  <a:schemeClr val="hlink"/>
                </a:solidFill>
                <a:latin typeface="Open Sans"/>
                <a:ea typeface="Open Sans"/>
                <a:cs typeface="Open Sans"/>
                <a:sym typeface="Open Sans"/>
                <a:hlinkClick r:id="rId3"/>
              </a:rPr>
              <a:t>https://members.orcid.org/resources#sec2</a:t>
            </a:r>
            <a:endParaRPr>
              <a:latin typeface="Open Sans"/>
              <a:ea typeface="Open Sans"/>
              <a:cs typeface="Open Sans"/>
              <a:sym typeface="Open Sans"/>
            </a:endParaRPr>
          </a:p>
          <a:p>
            <a:pPr algn="ctr">
              <a:spcBef>
                <a:spcPts val="1000"/>
              </a:spcBef>
              <a:spcAft>
                <a:spcPts val="600"/>
              </a:spcAft>
            </a:pPr>
            <a:r>
              <a:rPr lang="en">
                <a:latin typeface="Open Sans"/>
                <a:ea typeface="Open Sans"/>
                <a:cs typeface="Open Sans"/>
                <a:sym typeface="Open Sans"/>
              </a:rPr>
              <a:t>	</a:t>
            </a:r>
            <a:r>
              <a:rPr lang="en" u="sng">
                <a:solidFill>
                  <a:schemeClr val="hlink"/>
                </a:solidFill>
                <a:latin typeface="Open Sans"/>
                <a:ea typeface="Open Sans"/>
                <a:cs typeface="Open Sans"/>
                <a:sym typeface="Open Sans"/>
                <a:hlinkClick r:id="rId4"/>
              </a:rPr>
              <a:t>Example internal integration review document</a:t>
            </a:r>
            <a:endParaRPr>
              <a:solidFill>
                <a:srgbClr val="666666"/>
              </a:solidFill>
              <a:latin typeface="Open Sans"/>
              <a:ea typeface="Open Sans"/>
              <a:cs typeface="Open Sans"/>
              <a:sym typeface="Open Sans"/>
            </a:endParaRPr>
          </a:p>
        </p:txBody>
      </p:sp>
    </p:spTree>
    <p:extLst>
      <p:ext uri="{BB962C8B-B14F-4D97-AF65-F5344CB8AC3E}">
        <p14:creationId xmlns:p14="http://schemas.microsoft.com/office/powerpoint/2010/main" val="3824029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44567EA-FF67-8948-9022-27144178BDAC}"/>
              </a:ext>
            </a:extLst>
          </p:cNvPr>
          <p:cNvSpPr>
            <a:spLocks noGrp="1"/>
          </p:cNvSpPr>
          <p:nvPr>
            <p:ph type="title"/>
          </p:nvPr>
        </p:nvSpPr>
        <p:spPr>
          <a:xfrm>
            <a:off x="685800" y="235968"/>
            <a:ext cx="10820400" cy="984739"/>
          </a:xfrm>
        </p:spPr>
        <p:txBody>
          <a:bodyPr>
            <a:normAutofit/>
          </a:bodyPr>
          <a:lstStyle/>
          <a:p>
            <a:r>
              <a:rPr lang="es-ES_tradnl" dirty="0"/>
              <a:t>New </a:t>
            </a:r>
            <a:r>
              <a:rPr lang="es-ES_tradnl" dirty="0" err="1"/>
              <a:t>developments</a:t>
            </a:r>
            <a:r>
              <a:rPr lang="es-ES_tradnl" dirty="0"/>
              <a:t> in ORCID record</a:t>
            </a:r>
          </a:p>
        </p:txBody>
      </p:sp>
      <p:sp>
        <p:nvSpPr>
          <p:cNvPr id="3" name="Espaço Reservado para Texto 2">
            <a:extLst>
              <a:ext uri="{FF2B5EF4-FFF2-40B4-BE49-F238E27FC236}">
                <a16:creationId xmlns:a16="http://schemas.microsoft.com/office/drawing/2014/main" xmlns="" id="{2EAE825F-3F06-A748-A777-96BBB7E12730}"/>
              </a:ext>
            </a:extLst>
          </p:cNvPr>
          <p:cNvSpPr>
            <a:spLocks noGrp="1"/>
          </p:cNvSpPr>
          <p:nvPr>
            <p:ph type="body" idx="1"/>
          </p:nvPr>
        </p:nvSpPr>
        <p:spPr>
          <a:xfrm>
            <a:off x="685800" y="1390041"/>
            <a:ext cx="5410200" cy="4572000"/>
          </a:xfrm>
        </p:spPr>
        <p:txBody>
          <a:bodyPr/>
          <a:lstStyle/>
          <a:p>
            <a:pPr fontAlgn="base"/>
            <a:r>
              <a:rPr lang="pt-BR" dirty="0" err="1"/>
              <a:t>Pilot</a:t>
            </a:r>
            <a:r>
              <a:rPr lang="pt-BR" dirty="0"/>
              <a:t> Project: </a:t>
            </a:r>
            <a:r>
              <a:rPr lang="pt-BR" dirty="0" err="1"/>
              <a:t>Integrate</a:t>
            </a:r>
            <a:r>
              <a:rPr lang="pt-BR" dirty="0"/>
              <a:t> </a:t>
            </a:r>
            <a:r>
              <a:rPr lang="pt-BR" dirty="0" err="1"/>
              <a:t>award</a:t>
            </a:r>
            <a:r>
              <a:rPr lang="pt-BR" dirty="0"/>
              <a:t> </a:t>
            </a:r>
            <a:r>
              <a:rPr lang="pt-BR" dirty="0" err="1"/>
              <a:t>and</a:t>
            </a:r>
            <a:r>
              <a:rPr lang="pt-BR" dirty="0"/>
              <a:t> </a:t>
            </a:r>
            <a:r>
              <a:rPr lang="pt-BR" dirty="0" err="1"/>
              <a:t>facility</a:t>
            </a:r>
            <a:r>
              <a:rPr lang="pt-BR" dirty="0"/>
              <a:t> </a:t>
            </a:r>
            <a:r>
              <a:rPr lang="pt-BR" dirty="0" err="1"/>
              <a:t>IDs</a:t>
            </a:r>
            <a:r>
              <a:rPr lang="pt-BR" dirty="0"/>
              <a:t> </a:t>
            </a:r>
            <a:r>
              <a:rPr lang="pt-BR" dirty="0" err="1"/>
              <a:t>into</a:t>
            </a:r>
            <a:r>
              <a:rPr lang="pt-BR" dirty="0"/>
              <a:t> </a:t>
            </a:r>
            <a:r>
              <a:rPr lang="pt-BR" dirty="0" err="1"/>
              <a:t>the</a:t>
            </a:r>
            <a:r>
              <a:rPr lang="pt-BR" dirty="0"/>
              <a:t> </a:t>
            </a:r>
            <a:r>
              <a:rPr lang="pt-BR" dirty="0" err="1"/>
              <a:t>manuscript</a:t>
            </a:r>
            <a:r>
              <a:rPr lang="pt-BR" dirty="0"/>
              <a:t> </a:t>
            </a:r>
            <a:r>
              <a:rPr lang="pt-BR" dirty="0" err="1"/>
              <a:t>publication</a:t>
            </a:r>
            <a:r>
              <a:rPr lang="pt-BR" dirty="0"/>
              <a:t> </a:t>
            </a:r>
            <a:r>
              <a:rPr lang="pt-BR" dirty="0" err="1"/>
              <a:t>process</a:t>
            </a:r>
            <a:endParaRPr lang="pt-BR" dirty="0"/>
          </a:p>
          <a:p>
            <a:pPr fontAlgn="base"/>
            <a:r>
              <a:rPr lang="pt-BR" dirty="0" err="1"/>
              <a:t>Expanding</a:t>
            </a:r>
            <a:r>
              <a:rPr lang="pt-BR" dirty="0"/>
              <a:t> </a:t>
            </a:r>
            <a:r>
              <a:rPr lang="pt-BR" dirty="0" err="1"/>
              <a:t>Affiliations</a:t>
            </a:r>
            <a:r>
              <a:rPr lang="pt-BR" dirty="0"/>
              <a:t> </a:t>
            </a:r>
            <a:r>
              <a:rPr lang="pt-BR" dirty="0" err="1"/>
              <a:t>fields</a:t>
            </a:r>
            <a:endParaRPr lang="pt-BR" dirty="0"/>
          </a:p>
        </p:txBody>
      </p:sp>
      <p:pic>
        <p:nvPicPr>
          <p:cNvPr id="6" name="Imagem 5">
            <a:extLst>
              <a:ext uri="{FF2B5EF4-FFF2-40B4-BE49-F238E27FC236}">
                <a16:creationId xmlns:a16="http://schemas.microsoft.com/office/drawing/2014/main" xmlns="" id="{F5B13389-58DB-2847-9661-643FC307620C}"/>
              </a:ext>
            </a:extLst>
          </p:cNvPr>
          <p:cNvPicPr>
            <a:picLocks noChangeAspect="1"/>
          </p:cNvPicPr>
          <p:nvPr/>
        </p:nvPicPr>
        <p:blipFill rotWithShape="1">
          <a:blip r:embed="rId2"/>
          <a:srcRect l="32292" t="24198" r="33545" b="15062"/>
          <a:stretch/>
        </p:blipFill>
        <p:spPr>
          <a:xfrm>
            <a:off x="7292399" y="1220707"/>
            <a:ext cx="4266717" cy="4741334"/>
          </a:xfrm>
          <a:prstGeom prst="rect">
            <a:avLst/>
          </a:prstGeom>
        </p:spPr>
      </p:pic>
    </p:spTree>
    <p:extLst>
      <p:ext uri="{BB962C8B-B14F-4D97-AF65-F5344CB8AC3E}">
        <p14:creationId xmlns:p14="http://schemas.microsoft.com/office/powerpoint/2010/main" val="1610996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25" y="1996595"/>
            <a:ext cx="10566400" cy="984738"/>
          </a:xfrm>
        </p:spPr>
        <p:txBody>
          <a:bodyPr/>
          <a:lstStyle/>
          <a:p>
            <a:pPr algn="ctr"/>
            <a:r>
              <a:rPr lang="en-GB" dirty="0">
                <a:solidFill>
                  <a:schemeClr val="tx1"/>
                </a:solidFill>
                <a:latin typeface="Gill Sans" charset="0"/>
                <a:ea typeface="Gill Sans" charset="0"/>
                <a:cs typeface="Gill Sans" charset="0"/>
              </a:rPr>
              <a:t>OTHER EXPERIENCES</a:t>
            </a:r>
            <a:endParaRPr lang="en-US" dirty="0"/>
          </a:p>
        </p:txBody>
      </p:sp>
    </p:spTree>
    <p:extLst>
      <p:ext uri="{BB962C8B-B14F-4D97-AF65-F5344CB8AC3E}">
        <p14:creationId xmlns:p14="http://schemas.microsoft.com/office/powerpoint/2010/main" val="948612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EF6CF86-D545-B14C-9B02-F0A061B346C3}"/>
              </a:ext>
            </a:extLst>
          </p:cNvPr>
          <p:cNvSpPr>
            <a:spLocks noGrp="1"/>
          </p:cNvSpPr>
          <p:nvPr>
            <p:ph type="title"/>
          </p:nvPr>
        </p:nvSpPr>
        <p:spPr>
          <a:xfrm>
            <a:off x="685800" y="371752"/>
            <a:ext cx="7124700" cy="1085987"/>
          </a:xfrm>
        </p:spPr>
        <p:txBody>
          <a:bodyPr>
            <a:normAutofit fontScale="90000"/>
          </a:bodyPr>
          <a:lstStyle/>
          <a:p>
            <a:r>
              <a:rPr lang="es-ES_tradnl" dirty="0" err="1"/>
              <a:t>SciELO</a:t>
            </a:r>
            <a:r>
              <a:rPr lang="es-ES_tradnl" dirty="0"/>
              <a:t> Brasil </a:t>
            </a:r>
            <a:r>
              <a:rPr lang="es-ES_tradnl" dirty="0" err="1"/>
              <a:t>is</a:t>
            </a:r>
            <a:r>
              <a:rPr lang="es-ES_tradnl" dirty="0"/>
              <a:t> </a:t>
            </a:r>
            <a:r>
              <a:rPr lang="es-ES_tradnl" dirty="0" err="1"/>
              <a:t>making</a:t>
            </a:r>
            <a:r>
              <a:rPr lang="es-ES_tradnl" dirty="0"/>
              <a:t> ORCID </a:t>
            </a:r>
            <a:r>
              <a:rPr lang="es-ES_tradnl" dirty="0" err="1"/>
              <a:t>iD</a:t>
            </a:r>
            <a:r>
              <a:rPr lang="es-ES_tradnl" dirty="0"/>
              <a:t> </a:t>
            </a:r>
            <a:r>
              <a:rPr lang="es-ES_tradnl" dirty="0" err="1"/>
              <a:t>collection</a:t>
            </a:r>
            <a:r>
              <a:rPr lang="es-ES_tradnl" dirty="0"/>
              <a:t> </a:t>
            </a:r>
            <a:r>
              <a:rPr lang="es-ES_tradnl" dirty="0" err="1"/>
              <a:t>mandatory</a:t>
            </a:r>
            <a:r>
              <a:rPr lang="es-ES_tradnl" dirty="0"/>
              <a:t> </a:t>
            </a:r>
          </a:p>
        </p:txBody>
      </p:sp>
      <p:sp>
        <p:nvSpPr>
          <p:cNvPr id="3" name="Espaço Reservado para Texto 2">
            <a:extLst>
              <a:ext uri="{FF2B5EF4-FFF2-40B4-BE49-F238E27FC236}">
                <a16:creationId xmlns:a16="http://schemas.microsoft.com/office/drawing/2014/main" xmlns="" id="{3AD35666-3C78-B049-94DF-64031753B738}"/>
              </a:ext>
            </a:extLst>
          </p:cNvPr>
          <p:cNvSpPr>
            <a:spLocks noGrp="1"/>
          </p:cNvSpPr>
          <p:nvPr>
            <p:ph type="body" sz="quarter" idx="10"/>
          </p:nvPr>
        </p:nvSpPr>
        <p:spPr>
          <a:xfrm>
            <a:off x="685800" y="1590676"/>
            <a:ext cx="5410200" cy="932606"/>
          </a:xfrm>
        </p:spPr>
        <p:txBody>
          <a:bodyPr/>
          <a:lstStyle/>
          <a:p>
            <a:pPr marL="0" indent="0">
              <a:buNone/>
            </a:pPr>
            <a:r>
              <a:rPr lang="es-ES_tradnl" dirty="0" err="1"/>
              <a:t>Journals</a:t>
            </a:r>
            <a:r>
              <a:rPr lang="es-ES_tradnl" dirty="0"/>
              <a:t> </a:t>
            </a:r>
            <a:r>
              <a:rPr lang="es-ES_tradnl" dirty="0" err="1"/>
              <a:t>already</a:t>
            </a:r>
            <a:r>
              <a:rPr lang="es-ES_tradnl" dirty="0"/>
              <a:t> </a:t>
            </a:r>
            <a:r>
              <a:rPr lang="es-ES_tradnl" dirty="0" err="1"/>
              <a:t>requiring</a:t>
            </a:r>
            <a:r>
              <a:rPr lang="es-ES_tradnl" dirty="0"/>
              <a:t> ORCID </a:t>
            </a:r>
            <a:r>
              <a:rPr lang="es-ES_tradnl" dirty="0" err="1"/>
              <a:t>iDs</a:t>
            </a:r>
            <a:endParaRPr lang="es-ES_tradnl" dirty="0"/>
          </a:p>
        </p:txBody>
      </p:sp>
      <p:sp>
        <p:nvSpPr>
          <p:cNvPr id="4" name="CaixaDeTexto 3">
            <a:extLst>
              <a:ext uri="{FF2B5EF4-FFF2-40B4-BE49-F238E27FC236}">
                <a16:creationId xmlns:a16="http://schemas.microsoft.com/office/drawing/2014/main" xmlns="" id="{FAF59F9C-7D32-FA41-B6E3-C225CC0E0A6E}"/>
              </a:ext>
            </a:extLst>
          </p:cNvPr>
          <p:cNvSpPr txBox="1"/>
          <p:nvPr/>
        </p:nvSpPr>
        <p:spPr>
          <a:xfrm>
            <a:off x="8258175" y="192104"/>
            <a:ext cx="4233862" cy="923330"/>
          </a:xfrm>
          <a:prstGeom prst="rect">
            <a:avLst/>
          </a:prstGeom>
          <a:noFill/>
        </p:spPr>
        <p:txBody>
          <a:bodyPr wrap="square" rtlCol="0">
            <a:spAutoFit/>
          </a:bodyPr>
          <a:lstStyle/>
          <a:p>
            <a:pPr fontAlgn="base"/>
            <a:r>
              <a:rPr lang="pt-BR" b="1" dirty="0">
                <a:hlinkClick r:id="rId2"/>
              </a:rPr>
              <a:t>Persistência e normalização dos dados dominaram a agenda do III Curso de Atualização </a:t>
            </a:r>
            <a:r>
              <a:rPr lang="pt-BR" b="1" dirty="0" err="1">
                <a:hlinkClick r:id="rId2"/>
              </a:rPr>
              <a:t>SciELO-ScholarOne</a:t>
            </a:r>
            <a:endParaRPr lang="pt-BR" b="1" dirty="0"/>
          </a:p>
        </p:txBody>
      </p:sp>
      <p:pic>
        <p:nvPicPr>
          <p:cNvPr id="6" name="Imagem 5">
            <a:hlinkClick r:id="rId3"/>
            <a:extLst>
              <a:ext uri="{FF2B5EF4-FFF2-40B4-BE49-F238E27FC236}">
                <a16:creationId xmlns:a16="http://schemas.microsoft.com/office/drawing/2014/main" xmlns="" id="{7136FB4F-FD07-6245-9931-936D37FE8172}"/>
              </a:ext>
            </a:extLst>
          </p:cNvPr>
          <p:cNvPicPr>
            <a:picLocks noChangeAspect="1"/>
          </p:cNvPicPr>
          <p:nvPr/>
        </p:nvPicPr>
        <p:blipFill rotWithShape="1">
          <a:blip r:embed="rId4"/>
          <a:srcRect l="31293" t="17708" r="32292" b="9375"/>
          <a:stretch/>
        </p:blipFill>
        <p:spPr>
          <a:xfrm>
            <a:off x="8058391" y="1457739"/>
            <a:ext cx="3995737" cy="5000625"/>
          </a:xfrm>
          <a:prstGeom prst="rect">
            <a:avLst/>
          </a:prstGeom>
        </p:spPr>
      </p:pic>
      <p:pic>
        <p:nvPicPr>
          <p:cNvPr id="8" name="Imagem 7">
            <a:hlinkClick r:id="rId5"/>
            <a:extLst>
              <a:ext uri="{FF2B5EF4-FFF2-40B4-BE49-F238E27FC236}">
                <a16:creationId xmlns:a16="http://schemas.microsoft.com/office/drawing/2014/main" xmlns="" id="{1A3476DB-924C-FE4C-A2CD-24436C86A3FA}"/>
              </a:ext>
            </a:extLst>
          </p:cNvPr>
          <p:cNvPicPr>
            <a:picLocks noChangeAspect="1"/>
          </p:cNvPicPr>
          <p:nvPr/>
        </p:nvPicPr>
        <p:blipFill rotWithShape="1">
          <a:blip r:embed="rId6"/>
          <a:srcRect l="16580" t="13339" r="34375" b="11296"/>
          <a:stretch/>
        </p:blipFill>
        <p:spPr>
          <a:xfrm>
            <a:off x="4831597" y="3588825"/>
            <a:ext cx="3226794" cy="3099039"/>
          </a:xfrm>
          <a:prstGeom prst="rect">
            <a:avLst/>
          </a:prstGeom>
        </p:spPr>
      </p:pic>
      <p:pic>
        <p:nvPicPr>
          <p:cNvPr id="10" name="Imagem 9">
            <a:extLst>
              <a:ext uri="{FF2B5EF4-FFF2-40B4-BE49-F238E27FC236}">
                <a16:creationId xmlns:a16="http://schemas.microsoft.com/office/drawing/2014/main" xmlns="" id="{0351E99C-B865-2E4A-B89A-489A7B766997}"/>
              </a:ext>
            </a:extLst>
          </p:cNvPr>
          <p:cNvPicPr>
            <a:picLocks noChangeAspect="1"/>
          </p:cNvPicPr>
          <p:nvPr/>
        </p:nvPicPr>
        <p:blipFill rotWithShape="1">
          <a:blip r:embed="rId7"/>
          <a:srcRect l="21007" t="28361" r="35504" b="24583"/>
          <a:stretch/>
        </p:blipFill>
        <p:spPr>
          <a:xfrm>
            <a:off x="147216" y="2523282"/>
            <a:ext cx="4772025" cy="3227050"/>
          </a:xfrm>
          <a:prstGeom prst="rect">
            <a:avLst/>
          </a:prstGeom>
        </p:spPr>
      </p:pic>
      <p:sp>
        <p:nvSpPr>
          <p:cNvPr id="9" name="Retângulo Arredondado 8">
            <a:extLst>
              <a:ext uri="{FF2B5EF4-FFF2-40B4-BE49-F238E27FC236}">
                <a16:creationId xmlns:a16="http://schemas.microsoft.com/office/drawing/2014/main" xmlns="" id="{9BE14824-F98D-CE42-A99A-D23B9B7B44BD}"/>
              </a:ext>
            </a:extLst>
          </p:cNvPr>
          <p:cNvSpPr/>
          <p:nvPr/>
        </p:nvSpPr>
        <p:spPr>
          <a:xfrm>
            <a:off x="8258175" y="5382228"/>
            <a:ext cx="3795953" cy="10761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48260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p:nvPr/>
        </p:nvSpPr>
        <p:spPr>
          <a:xfrm>
            <a:off x="1524000" y="4471437"/>
            <a:ext cx="9144000" cy="1661993"/>
          </a:xfrm>
          <a:prstGeom prst="rect">
            <a:avLst/>
          </a:prstGeom>
          <a:solidFill>
            <a:schemeClr val="bg1">
              <a:alpha val="70000"/>
            </a:schemeClr>
          </a:solidFill>
        </p:spPr>
        <p:txBody>
          <a:bodyPr wrap="square" rtlCol="0">
            <a:spAutoFit/>
          </a:bodyPr>
          <a:lstStyle/>
          <a:p>
            <a:pPr algn="ctr">
              <a:lnSpc>
                <a:spcPct val="130000"/>
              </a:lnSpc>
            </a:pPr>
            <a:r>
              <a:rPr lang="en-US" sz="4000" dirty="0">
                <a:solidFill>
                  <a:schemeClr val="accent6"/>
                </a:solidFill>
              </a:rPr>
              <a:t>It’s a community effort!</a:t>
            </a:r>
          </a:p>
          <a:p>
            <a:pPr algn="ctr">
              <a:lnSpc>
                <a:spcPct val="130000"/>
              </a:lnSpc>
            </a:pPr>
            <a:endParaRPr lang="en-US" sz="4000" dirty="0">
              <a:solidFill>
                <a:schemeClr val="accent6"/>
              </a:solidFill>
            </a:endParaRPr>
          </a:p>
        </p:txBody>
      </p:sp>
      <p:pic>
        <p:nvPicPr>
          <p:cNvPr id="5" name="図プレースホルダー 4" descr="Barn Raising.jpg"/>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18" b="2118"/>
          <a:stretch>
            <a:fillRect/>
          </a:stretch>
        </p:blipFill>
        <p:spPr/>
      </p:pic>
      <p:sp>
        <p:nvSpPr>
          <p:cNvPr id="8" name="Title 1"/>
          <p:cNvSpPr txBox="1">
            <a:spLocks/>
          </p:cNvSpPr>
          <p:nvPr/>
        </p:nvSpPr>
        <p:spPr bwMode="auto">
          <a:xfrm>
            <a:off x="3238783" y="260560"/>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0" bIns="45720" numCol="1" anchor="b" anchorCtr="0" compatLnSpc="1">
            <a:prstTxWarp prst="textNoShape">
              <a:avLst/>
            </a:prstTxWarp>
          </a:bodyPr>
          <a:lstStyle>
            <a:lvl1pPr algn="l" rtl="0" eaLnBrk="0" fontAlgn="base" hangingPunct="0">
              <a:spcBef>
                <a:spcPct val="0"/>
              </a:spcBef>
              <a:spcAft>
                <a:spcPct val="0"/>
              </a:spcAft>
              <a:defRPr sz="4400" kern="12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Gill Sans MT"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dirty="0">
                <a:solidFill>
                  <a:srgbClr val="7EB606"/>
                </a:solidFill>
              </a:rPr>
              <a:t>ORCID </a:t>
            </a:r>
            <a:r>
              <a:rPr lang="en-US" dirty="0" err="1">
                <a:solidFill>
                  <a:srgbClr val="7EB606"/>
                </a:solidFill>
              </a:rPr>
              <a:t>es</a:t>
            </a:r>
            <a:r>
              <a:rPr lang="en-US" dirty="0">
                <a:solidFill>
                  <a:srgbClr val="7EB606"/>
                </a:solidFill>
              </a:rPr>
              <a:t> un </a:t>
            </a:r>
            <a:r>
              <a:rPr lang="en-US" dirty="0" err="1">
                <a:solidFill>
                  <a:srgbClr val="7EB606"/>
                </a:solidFill>
              </a:rPr>
              <a:t>esfuerzo</a:t>
            </a:r>
            <a:r>
              <a:rPr lang="en-US" dirty="0">
                <a:solidFill>
                  <a:srgbClr val="7EB606"/>
                </a:solidFill>
              </a:rPr>
              <a:t> </a:t>
            </a:r>
            <a:r>
              <a:rPr lang="en-US" dirty="0" err="1">
                <a:solidFill>
                  <a:srgbClr val="7EB606"/>
                </a:solidFill>
              </a:rPr>
              <a:t>conjunto</a:t>
            </a:r>
            <a:endParaRPr lang="en-US" dirty="0">
              <a:solidFill>
                <a:srgbClr val="7EB606"/>
              </a:solidFill>
            </a:endParaRPr>
          </a:p>
        </p:txBody>
      </p:sp>
    </p:spTree>
    <p:extLst>
      <p:ext uri="{BB962C8B-B14F-4D97-AF65-F5344CB8AC3E}">
        <p14:creationId xmlns:p14="http://schemas.microsoft.com/office/powerpoint/2010/main" val="14685186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6960" r="5387"/>
          <a:stretch/>
        </p:blipFill>
        <p:spPr>
          <a:xfrm>
            <a:off x="5808133" y="2670287"/>
            <a:ext cx="4717230" cy="2237317"/>
          </a:xfrm>
          <a:prstGeom prst="rect">
            <a:avLst/>
          </a:prstGeom>
        </p:spPr>
      </p:pic>
      <p:sp>
        <p:nvSpPr>
          <p:cNvPr id="7" name="TextBox 6"/>
          <p:cNvSpPr txBox="1"/>
          <p:nvPr/>
        </p:nvSpPr>
        <p:spPr>
          <a:xfrm>
            <a:off x="6028266" y="962137"/>
            <a:ext cx="4639734" cy="646331"/>
          </a:xfrm>
          <a:prstGeom prst="rect">
            <a:avLst/>
          </a:prstGeom>
          <a:noFill/>
        </p:spPr>
        <p:txBody>
          <a:bodyPr wrap="square" rtlCol="0">
            <a:spAutoFit/>
          </a:bodyPr>
          <a:lstStyle/>
          <a:p>
            <a:pPr algn="ctr"/>
            <a:r>
              <a:rPr lang="en-US" dirty="0" err="1">
                <a:solidFill>
                  <a:schemeClr val="accent6">
                    <a:lumMod val="60000"/>
                    <a:lumOff val="40000"/>
                  </a:schemeClr>
                </a:solidFill>
                <a:latin typeface="Gill Sans MT" charset="0"/>
                <a:ea typeface="Gill Sans MT" charset="0"/>
                <a:cs typeface="Gill Sans MT" charset="0"/>
              </a:rPr>
              <a:t>Pase</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más</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tiempo</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haciendo</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contribuciones</a:t>
            </a:r>
            <a:r>
              <a:rPr lang="en-US" dirty="0">
                <a:solidFill>
                  <a:schemeClr val="accent6">
                    <a:lumMod val="60000"/>
                    <a:lumOff val="40000"/>
                  </a:schemeClr>
                </a:solidFill>
                <a:latin typeface="Gill Sans MT" charset="0"/>
                <a:ea typeface="Gill Sans MT" charset="0"/>
                <a:cs typeface="Gill Sans MT" charset="0"/>
              </a:rPr>
              <a:t> y </a:t>
            </a:r>
            <a:r>
              <a:rPr lang="en-US" dirty="0" err="1">
                <a:solidFill>
                  <a:schemeClr val="accent6">
                    <a:lumMod val="60000"/>
                    <a:lumOff val="40000"/>
                  </a:schemeClr>
                </a:solidFill>
                <a:latin typeface="Gill Sans MT" charset="0"/>
                <a:ea typeface="Gill Sans MT" charset="0"/>
                <a:cs typeface="Gill Sans MT" charset="0"/>
              </a:rPr>
              <a:t>menos</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tiempo</a:t>
            </a:r>
            <a:r>
              <a:rPr lang="en-US" dirty="0">
                <a:solidFill>
                  <a:schemeClr val="accent6">
                    <a:lumMod val="60000"/>
                    <a:lumOff val="40000"/>
                  </a:schemeClr>
                </a:solidFill>
                <a:latin typeface="Gill Sans MT" charset="0"/>
                <a:ea typeface="Gill Sans MT" charset="0"/>
                <a:cs typeface="Gill Sans MT" charset="0"/>
              </a:rPr>
              <a:t> </a:t>
            </a:r>
            <a:r>
              <a:rPr lang="en-US" dirty="0" err="1">
                <a:solidFill>
                  <a:schemeClr val="accent6">
                    <a:lumMod val="60000"/>
                    <a:lumOff val="40000"/>
                  </a:schemeClr>
                </a:solidFill>
                <a:latin typeface="Gill Sans MT" charset="0"/>
                <a:ea typeface="Gill Sans MT" charset="0"/>
                <a:cs typeface="Gill Sans MT" charset="0"/>
              </a:rPr>
              <a:t>administrándolas</a:t>
            </a:r>
            <a:endParaRPr lang="en-US" dirty="0">
              <a:solidFill>
                <a:schemeClr val="accent6">
                  <a:lumMod val="60000"/>
                  <a:lumOff val="40000"/>
                </a:schemeClr>
              </a:solidFill>
              <a:latin typeface="Gill Sans MT" charset="0"/>
              <a:ea typeface="Gill Sans MT" charset="0"/>
              <a:cs typeface="Gill Sans MT" charset="0"/>
            </a:endParaRPr>
          </a:p>
        </p:txBody>
      </p:sp>
      <p:pic>
        <p:nvPicPr>
          <p:cNvPr id="9" name="Picture 8"/>
          <p:cNvPicPr>
            <a:picLocks noChangeAspect="1"/>
          </p:cNvPicPr>
          <p:nvPr/>
        </p:nvPicPr>
        <p:blipFill>
          <a:blip r:embed="rId3"/>
          <a:stretch>
            <a:fillRect/>
          </a:stretch>
        </p:blipFill>
        <p:spPr>
          <a:xfrm>
            <a:off x="1620868" y="962137"/>
            <a:ext cx="3958100" cy="5012267"/>
          </a:xfrm>
          <a:prstGeom prst="rect">
            <a:avLst/>
          </a:prstGeom>
        </p:spPr>
      </p:pic>
      <p:sp>
        <p:nvSpPr>
          <p:cNvPr id="10" name="TextBox 9"/>
          <p:cNvSpPr txBox="1"/>
          <p:nvPr/>
        </p:nvSpPr>
        <p:spPr>
          <a:xfrm>
            <a:off x="6613951" y="2025559"/>
            <a:ext cx="3105594" cy="523220"/>
          </a:xfrm>
          <a:prstGeom prst="rect">
            <a:avLst/>
          </a:prstGeom>
          <a:noFill/>
        </p:spPr>
        <p:txBody>
          <a:bodyPr wrap="none" rtlCol="0">
            <a:spAutoFit/>
          </a:bodyPr>
          <a:lstStyle/>
          <a:p>
            <a:r>
              <a:rPr lang="en-US" sz="2800" b="1" dirty="0" err="1">
                <a:latin typeface="Gill Sans MT" charset="0"/>
                <a:ea typeface="Gill Sans MT" charset="0"/>
                <a:cs typeface="Gill Sans MT" charset="0"/>
              </a:rPr>
              <a:t>orcid.org</a:t>
            </a:r>
            <a:r>
              <a:rPr lang="en-US" sz="2800" b="1" dirty="0">
                <a:latin typeface="Gill Sans MT" charset="0"/>
                <a:ea typeface="Gill Sans MT" charset="0"/>
                <a:cs typeface="Gill Sans MT" charset="0"/>
              </a:rPr>
              <a:t>/register</a:t>
            </a:r>
          </a:p>
        </p:txBody>
      </p:sp>
      <p:sp>
        <p:nvSpPr>
          <p:cNvPr id="11" name="正方形/長方形 6"/>
          <p:cNvSpPr/>
          <p:nvPr/>
        </p:nvSpPr>
        <p:spPr>
          <a:xfrm>
            <a:off x="4572000" y="5210770"/>
            <a:ext cx="6912960" cy="923330"/>
          </a:xfrm>
          <a:prstGeom prst="rect">
            <a:avLst/>
          </a:prstGeom>
        </p:spPr>
        <p:txBody>
          <a:bodyPr wrap="square">
            <a:spAutoFit/>
          </a:bodyPr>
          <a:lstStyle/>
          <a:p>
            <a:pPr algn="ctr"/>
            <a:r>
              <a:rPr lang="en-US" altLang="ja-JP" dirty="0">
                <a:solidFill>
                  <a:schemeClr val="accent6">
                    <a:lumMod val="50000"/>
                  </a:schemeClr>
                </a:solidFill>
                <a:latin typeface="Gill Sans MT"/>
                <a:cs typeface="Gill Sans MT"/>
              </a:rPr>
              <a:t>Ana Heredia, PhD</a:t>
            </a:r>
          </a:p>
          <a:p>
            <a:pPr algn="ctr"/>
            <a:r>
              <a:rPr lang="en-US" altLang="ja-JP" dirty="0">
                <a:solidFill>
                  <a:schemeClr val="accent6">
                    <a:lumMod val="50000"/>
                  </a:schemeClr>
                </a:solidFill>
                <a:latin typeface="Gill Sans MT"/>
                <a:cs typeface="Gill Sans MT"/>
              </a:rPr>
              <a:t>Manager, Americas Engagement</a:t>
            </a:r>
          </a:p>
          <a:p>
            <a:pPr algn="ctr"/>
            <a:r>
              <a:rPr lang="en-US" altLang="ja-JP" dirty="0">
                <a:solidFill>
                  <a:schemeClr val="accent6">
                    <a:lumMod val="50000"/>
                  </a:schemeClr>
                </a:solidFill>
                <a:latin typeface="Gill Sans MT"/>
                <a:cs typeface="Gill Sans MT"/>
                <a:hlinkClick r:id="rId4"/>
              </a:rPr>
              <a:t>a.heredia@orcid.org</a:t>
            </a:r>
            <a:endParaRPr lang="en-US" altLang="ja-JP" dirty="0">
              <a:solidFill>
                <a:schemeClr val="accent6">
                  <a:lumMod val="50000"/>
                </a:schemeClr>
              </a:solidFill>
              <a:latin typeface="Gill Sans MT"/>
              <a:cs typeface="Gill Sans MT"/>
            </a:endParaRPr>
          </a:p>
        </p:txBody>
      </p:sp>
    </p:spTree>
    <p:extLst>
      <p:ext uri="{BB962C8B-B14F-4D97-AF65-F5344CB8AC3E}">
        <p14:creationId xmlns:p14="http://schemas.microsoft.com/office/powerpoint/2010/main" val="3958703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25" y="1996595"/>
            <a:ext cx="10566400" cy="984738"/>
          </a:xfrm>
        </p:spPr>
        <p:txBody>
          <a:bodyPr/>
          <a:lstStyle/>
          <a:p>
            <a:pPr algn="ctr"/>
            <a:r>
              <a:rPr lang="en-GB" dirty="0">
                <a:solidFill>
                  <a:schemeClr val="tx1"/>
                </a:solidFill>
                <a:latin typeface="Gill Sans" charset="0"/>
                <a:ea typeface="Gill Sans" charset="0"/>
                <a:cs typeface="Gill Sans" charset="0"/>
              </a:rPr>
              <a:t>RESOURCES</a:t>
            </a:r>
            <a:endParaRPr lang="en-US" dirty="0"/>
          </a:p>
        </p:txBody>
      </p:sp>
    </p:spTree>
    <p:extLst>
      <p:ext uri="{BB962C8B-B14F-4D97-AF65-F5344CB8AC3E}">
        <p14:creationId xmlns:p14="http://schemas.microsoft.com/office/powerpoint/2010/main" val="2952116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Shape 2043"/>
          <p:cNvSpPr txBox="1">
            <a:spLocks noGrp="1"/>
          </p:cNvSpPr>
          <p:nvPr>
            <p:ph type="title"/>
          </p:nvPr>
        </p:nvSpPr>
        <p:spPr>
          <a:xfrm>
            <a:off x="2133600" y="109802"/>
            <a:ext cx="7924800" cy="984600"/>
          </a:xfrm>
          <a:prstGeom prst="rect">
            <a:avLst/>
          </a:prstGeom>
        </p:spPr>
        <p:txBody>
          <a:bodyPr spcFirstLastPara="1" vert="horz" wrap="square" lIns="91425" tIns="91425" rIns="91425" bIns="91425" rtlCol="0" anchor="b" anchorCtr="0">
            <a:noAutofit/>
          </a:bodyPr>
          <a:lstStyle/>
          <a:p>
            <a:r>
              <a:rPr lang="en"/>
              <a:t>COMMUNICATIONS TOOLKIT</a:t>
            </a:r>
            <a:endParaRPr/>
          </a:p>
        </p:txBody>
      </p:sp>
      <p:sp>
        <p:nvSpPr>
          <p:cNvPr id="2044" name="Shape 2044"/>
          <p:cNvSpPr txBox="1">
            <a:spLocks noGrp="1"/>
          </p:cNvSpPr>
          <p:nvPr>
            <p:ph type="body" idx="1"/>
          </p:nvPr>
        </p:nvSpPr>
        <p:spPr>
          <a:xfrm>
            <a:off x="1721050" y="1044975"/>
            <a:ext cx="8729400" cy="4572000"/>
          </a:xfrm>
          <a:prstGeom prst="rect">
            <a:avLst/>
          </a:prstGeom>
        </p:spPr>
        <p:txBody>
          <a:bodyPr spcFirstLastPara="1" vert="horz" wrap="square" lIns="91425" tIns="91425" rIns="91425" bIns="91425" rtlCol="0" anchor="t" anchorCtr="0">
            <a:noAutofit/>
          </a:bodyPr>
          <a:lstStyle/>
          <a:p>
            <a:pPr indent="-381000">
              <a:buSzPts val="2400"/>
              <a:buFont typeface="Open Sans"/>
              <a:buChar char="•"/>
            </a:pPr>
            <a:r>
              <a:rPr lang="en" sz="2400"/>
              <a:t>Content for re-use in email, webpage, information bulletin, blog post </a:t>
            </a:r>
            <a:endParaRPr sz="2400"/>
          </a:p>
          <a:p>
            <a:pPr indent="-381000">
              <a:spcBef>
                <a:spcPts val="0"/>
              </a:spcBef>
              <a:buSzPts val="2400"/>
              <a:buFont typeface="Open Sans"/>
              <a:buChar char="•"/>
            </a:pPr>
            <a:r>
              <a:rPr lang="en" sz="2400"/>
              <a:t>ORCID-branded merchandise</a:t>
            </a:r>
            <a:endParaRPr sz="2400"/>
          </a:p>
          <a:p>
            <a:pPr indent="-381000">
              <a:spcBef>
                <a:spcPts val="0"/>
              </a:spcBef>
              <a:buSzPts val="2400"/>
              <a:buFont typeface="Open Sans"/>
              <a:buChar char="•"/>
            </a:pPr>
            <a:r>
              <a:rPr lang="en" sz="2400"/>
              <a:t>Free downloadable materials </a:t>
            </a:r>
            <a:endParaRPr sz="2400"/>
          </a:p>
          <a:p>
            <a:pPr indent="-381000">
              <a:spcBef>
                <a:spcPts val="0"/>
              </a:spcBef>
              <a:buSzPts val="2400"/>
              <a:buFont typeface="Open Sans"/>
              <a:buChar char="•"/>
            </a:pPr>
            <a:r>
              <a:rPr lang="en" sz="2400"/>
              <a:t>Posters: </a:t>
            </a:r>
            <a:endParaRPr sz="2400"/>
          </a:p>
          <a:p>
            <a:pPr lvl="1" indent="-355600">
              <a:spcBef>
                <a:spcPts val="0"/>
              </a:spcBef>
              <a:buSzPts val="2000"/>
              <a:buFont typeface="Open Sans"/>
              <a:buChar char="•"/>
            </a:pPr>
            <a:r>
              <a:rPr lang="en" sz="2000"/>
              <a:t>E-poster to use as a poster, desktop background, or screensaver</a:t>
            </a:r>
            <a:endParaRPr sz="2000"/>
          </a:p>
          <a:p>
            <a:pPr lvl="1" indent="-355600">
              <a:spcBef>
                <a:spcPts val="0"/>
              </a:spcBef>
              <a:buSzPts val="2000"/>
              <a:buFont typeface="Open Sans"/>
              <a:buChar char="•"/>
            </a:pPr>
            <a:r>
              <a:rPr lang="en" sz="2000"/>
              <a:t>All about ORCID poster (two versions)</a:t>
            </a:r>
            <a:endParaRPr sz="2000"/>
          </a:p>
          <a:p>
            <a:pPr lvl="1" indent="-355600">
              <a:spcBef>
                <a:spcPts val="0"/>
              </a:spcBef>
              <a:buSzPts val="2000"/>
              <a:buFont typeface="Open Sans"/>
              <a:buChar char="•"/>
            </a:pPr>
            <a:r>
              <a:rPr lang="en" sz="2000"/>
              <a:t>Building engaged ORCID communities poster</a:t>
            </a:r>
            <a:endParaRPr sz="2000"/>
          </a:p>
          <a:p>
            <a:pPr indent="-381000">
              <a:spcBef>
                <a:spcPts val="0"/>
              </a:spcBef>
              <a:buSzPts val="2400"/>
              <a:buFont typeface="Open Sans"/>
              <a:buChar char="•"/>
            </a:pPr>
            <a:r>
              <a:rPr lang="en" sz="2400"/>
              <a:t>Interactive presentation</a:t>
            </a:r>
            <a:endParaRPr sz="2400"/>
          </a:p>
          <a:p>
            <a:pPr indent="-381000">
              <a:spcBef>
                <a:spcPts val="0"/>
              </a:spcBef>
              <a:buSzPts val="2400"/>
              <a:buFont typeface="Open Sans"/>
              <a:buChar char="•"/>
            </a:pPr>
            <a:r>
              <a:rPr lang="en" sz="2400"/>
              <a:t>KnowledgeBase articles</a:t>
            </a:r>
            <a:endParaRPr sz="2400"/>
          </a:p>
          <a:p>
            <a:pPr indent="-381000">
              <a:spcBef>
                <a:spcPts val="0"/>
              </a:spcBef>
              <a:buSzPts val="2400"/>
              <a:buFont typeface="Open Sans"/>
              <a:buChar char="•"/>
            </a:pPr>
            <a:r>
              <a:rPr lang="en" sz="2400"/>
              <a:t>ORCID videos</a:t>
            </a:r>
            <a:endParaRPr sz="2400"/>
          </a:p>
          <a:p>
            <a:pPr lvl="1" indent="-355600">
              <a:spcBef>
                <a:spcPts val="0"/>
              </a:spcBef>
              <a:buSzPts val="2000"/>
              <a:buFont typeface="Open Sans"/>
              <a:buChar char="•"/>
            </a:pPr>
            <a:r>
              <a:rPr lang="en" sz="2000"/>
              <a:t>What is ORCID</a:t>
            </a:r>
            <a:endParaRPr sz="2000"/>
          </a:p>
          <a:p>
            <a:pPr lvl="1" indent="-355600">
              <a:spcBef>
                <a:spcPts val="0"/>
              </a:spcBef>
              <a:buSzPts val="2000"/>
              <a:buFont typeface="Open Sans"/>
              <a:buChar char="•"/>
            </a:pPr>
            <a:r>
              <a:rPr lang="en" sz="2000"/>
              <a:t>Why ORCID</a:t>
            </a:r>
            <a:endParaRPr sz="2000"/>
          </a:p>
          <a:p>
            <a:pPr lvl="1" indent="-355600">
              <a:spcBef>
                <a:spcPts val="0"/>
              </a:spcBef>
              <a:buSzPts val="2000"/>
              <a:buFont typeface="Open Sans"/>
              <a:buChar char="•"/>
            </a:pPr>
            <a:r>
              <a:rPr lang="en" sz="2000"/>
              <a:t>How-to videos</a:t>
            </a:r>
            <a:endParaRPr sz="2000"/>
          </a:p>
        </p:txBody>
      </p:sp>
    </p:spTree>
    <p:extLst>
      <p:ext uri="{BB962C8B-B14F-4D97-AF65-F5344CB8AC3E}">
        <p14:creationId xmlns:p14="http://schemas.microsoft.com/office/powerpoint/2010/main" val="3005048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Shape 2007"/>
          <p:cNvSpPr txBox="1">
            <a:spLocks noGrp="1"/>
          </p:cNvSpPr>
          <p:nvPr>
            <p:ph type="title"/>
          </p:nvPr>
        </p:nvSpPr>
        <p:spPr>
          <a:xfrm>
            <a:off x="2128183" y="227501"/>
            <a:ext cx="7935600" cy="984600"/>
          </a:xfrm>
          <a:prstGeom prst="rect">
            <a:avLst/>
          </a:prstGeom>
          <a:noFill/>
          <a:ln>
            <a:noFill/>
          </a:ln>
        </p:spPr>
        <p:txBody>
          <a:bodyPr spcFirstLastPara="1" vert="horz" wrap="square" lIns="91425" tIns="45700" rIns="91425" bIns="45700" rtlCol="0" anchor="b" anchorCtr="0">
            <a:noAutofit/>
          </a:bodyPr>
          <a:lstStyle/>
          <a:p>
            <a:pPr algn="ctr"/>
            <a:r>
              <a:rPr lang="en" sz="2000" u="sng" dirty="0">
                <a:solidFill>
                  <a:schemeClr val="dk1"/>
                </a:solidFill>
                <a:hlinkClick r:id="rId3"/>
              </a:rPr>
              <a:t>ORCID.ORG/HELP</a:t>
            </a:r>
            <a:endParaRPr sz="2000" dirty="0">
              <a:solidFill>
                <a:schemeClr val="dk1"/>
              </a:solidFill>
            </a:endParaRPr>
          </a:p>
        </p:txBody>
      </p:sp>
      <p:pic>
        <p:nvPicPr>
          <p:cNvPr id="2008" name="Shape 2008"/>
          <p:cNvPicPr preferRelativeResize="0">
            <a:picLocks noGrp="1"/>
          </p:cNvPicPr>
          <p:nvPr>
            <p:ph type="pic" idx="2"/>
          </p:nvPr>
        </p:nvPicPr>
        <p:blipFill rotWithShape="1">
          <a:blip r:embed="rId4" cstate="email">
            <a:alphaModFix/>
            <a:extLst>
              <a:ext uri="{28A0092B-C50C-407E-A947-70E740481C1C}">
                <a14:useLocalDpi xmlns:a14="http://schemas.microsoft.com/office/drawing/2010/main"/>
              </a:ext>
            </a:extLst>
          </a:blip>
          <a:srcRect/>
          <a:stretch/>
        </p:blipFill>
        <p:spPr>
          <a:xfrm>
            <a:off x="2128183" y="1386749"/>
            <a:ext cx="7924800" cy="4883150"/>
          </a:xfrm>
          <a:prstGeom prst="rect">
            <a:avLst/>
          </a:prstGeom>
          <a:noFill/>
          <a:ln>
            <a:noFill/>
          </a:ln>
        </p:spPr>
      </p:pic>
      <p:sp>
        <p:nvSpPr>
          <p:cNvPr id="4" name="Shape 1751"/>
          <p:cNvSpPr txBox="1">
            <a:spLocks/>
          </p:cNvSpPr>
          <p:nvPr/>
        </p:nvSpPr>
        <p:spPr>
          <a:xfrm>
            <a:off x="1858921" y="15254"/>
            <a:ext cx="2783561" cy="984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ES_tradnl" dirty="0" err="1">
                <a:solidFill>
                  <a:schemeClr val="tx1"/>
                </a:solidFill>
              </a:rPr>
              <a:t>Resources</a:t>
            </a:r>
            <a:endParaRPr lang="en" dirty="0">
              <a:solidFill>
                <a:schemeClr val="tx1"/>
              </a:solidFill>
            </a:endParaRPr>
          </a:p>
        </p:txBody>
      </p:sp>
    </p:spTree>
    <p:extLst>
      <p:ext uri="{BB962C8B-B14F-4D97-AF65-F5344CB8AC3E}">
        <p14:creationId xmlns:p14="http://schemas.microsoft.com/office/powerpoint/2010/main" val="398970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Shape 2013"/>
          <p:cNvSpPr txBox="1">
            <a:spLocks noGrp="1"/>
          </p:cNvSpPr>
          <p:nvPr>
            <p:ph type="title"/>
          </p:nvPr>
        </p:nvSpPr>
        <p:spPr>
          <a:xfrm>
            <a:off x="2133600" y="405302"/>
            <a:ext cx="7935629" cy="984738"/>
          </a:xfrm>
          <a:prstGeom prst="rect">
            <a:avLst/>
          </a:prstGeom>
          <a:noFill/>
          <a:ln>
            <a:noFill/>
          </a:ln>
        </p:spPr>
        <p:txBody>
          <a:bodyPr spcFirstLastPara="1" vert="horz" wrap="square" lIns="91425" tIns="45700" rIns="91425" bIns="45700" rtlCol="0" anchor="b" anchorCtr="0">
            <a:noAutofit/>
          </a:bodyPr>
          <a:lstStyle/>
          <a:p>
            <a:pPr algn="ctr"/>
            <a:r>
              <a:rPr lang="en" sz="3600" dirty="0">
                <a:solidFill>
                  <a:srgbClr val="A6CE38"/>
                </a:solidFill>
              </a:rPr>
              <a:t>MEMBERS.ORCID.ORG/</a:t>
            </a:r>
            <a:endParaRPr sz="3600" dirty="0">
              <a:solidFill>
                <a:srgbClr val="A6CE38"/>
              </a:solidFill>
            </a:endParaRPr>
          </a:p>
          <a:p>
            <a:pPr algn="ctr"/>
            <a:r>
              <a:rPr lang="en" sz="3600" dirty="0">
                <a:solidFill>
                  <a:srgbClr val="A6CE38"/>
                </a:solidFill>
              </a:rPr>
              <a:t>OUTREACH-RESOURCES</a:t>
            </a:r>
            <a:endParaRPr sz="3600" dirty="0">
              <a:solidFill>
                <a:srgbClr val="A6CE38"/>
              </a:solidFill>
            </a:endParaRPr>
          </a:p>
        </p:txBody>
      </p:sp>
      <p:pic>
        <p:nvPicPr>
          <p:cNvPr id="2014" name="Shape 2014"/>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l="5208" r="5207"/>
          <a:stretch/>
        </p:blipFill>
        <p:spPr>
          <a:xfrm>
            <a:off x="1701800" y="1562100"/>
            <a:ext cx="8737600" cy="4572000"/>
          </a:xfrm>
          <a:prstGeom prst="rect">
            <a:avLst/>
          </a:prstGeom>
          <a:noFill/>
          <a:ln>
            <a:noFill/>
          </a:ln>
        </p:spPr>
      </p:pic>
    </p:spTree>
    <p:extLst>
      <p:ext uri="{BB962C8B-B14F-4D97-AF65-F5344CB8AC3E}">
        <p14:creationId xmlns:p14="http://schemas.microsoft.com/office/powerpoint/2010/main" val="3947828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kumimoji="1" lang="en-US" altLang="ja-JP" dirty="0">
                <a:latin typeface="Open Sans"/>
                <a:cs typeface="Open Sans"/>
              </a:rPr>
              <a:t>La </a:t>
            </a:r>
            <a:r>
              <a:rPr kumimoji="1" lang="en-US" altLang="ja-JP" dirty="0" err="1">
                <a:latin typeface="Open Sans"/>
                <a:cs typeface="Open Sans"/>
              </a:rPr>
              <a:t>comunidad</a:t>
            </a:r>
            <a:r>
              <a:rPr kumimoji="1" lang="en-US" altLang="ja-JP" dirty="0">
                <a:latin typeface="Open Sans"/>
                <a:cs typeface="Open Sans"/>
              </a:rPr>
              <a:t> ORCID</a:t>
            </a:r>
            <a:endParaRPr kumimoji="1" lang="ja-JP" altLang="en-US">
              <a:latin typeface="Open Sans"/>
              <a:cs typeface="Open Sans"/>
            </a:endParaRPr>
          </a:p>
        </p:txBody>
      </p:sp>
      <p:sp>
        <p:nvSpPr>
          <p:cNvPr id="3" name="スライド番号プレースホルダー 2"/>
          <p:cNvSpPr>
            <a:spLocks noGrp="1"/>
          </p:cNvSpPr>
          <p:nvPr>
            <p:ph type="sldNum" sz="quarter" idx="4294967295"/>
          </p:nvPr>
        </p:nvSpPr>
        <p:spPr>
          <a:xfrm>
            <a:off x="8534400" y="6356351"/>
            <a:ext cx="2133600" cy="365125"/>
          </a:xfrm>
          <a:prstGeom prst="rect">
            <a:avLst/>
          </a:prstGeom>
        </p:spPr>
        <p:txBody>
          <a:bodyPr/>
          <a:lstStyle/>
          <a:p>
            <a:pPr algn="r">
              <a:defRPr/>
            </a:pPr>
            <a:fld id="{4CBB45AB-352B-5141-BFA6-8E06FEEA804B}" type="slidenum">
              <a:rPr lang="fr-FR" smtClean="0"/>
              <a:pPr algn="r">
                <a:defRPr/>
              </a:pPr>
              <a:t>7</a:t>
            </a:fld>
            <a:endParaRPr lang="fr-FR"/>
          </a:p>
        </p:txBody>
      </p:sp>
      <p:sp>
        <p:nvSpPr>
          <p:cNvPr id="4" name="Espaço Reservado para Texto 3">
            <a:extLst>
              <a:ext uri="{FF2B5EF4-FFF2-40B4-BE49-F238E27FC236}">
                <a16:creationId xmlns:a16="http://schemas.microsoft.com/office/drawing/2014/main" xmlns="" id="{17CF7D9C-13AB-C04F-BF04-BD0036FBAA6A}"/>
              </a:ext>
            </a:extLst>
          </p:cNvPr>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171952280"/>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ape 222">
            <a:extLst>
              <a:ext uri="{FF2B5EF4-FFF2-40B4-BE49-F238E27FC236}">
                <a16:creationId xmlns:a16="http://schemas.microsoft.com/office/drawing/2014/main" xmlns="" id="{BC516780-FC60-5241-B87D-BD06C5851162}"/>
              </a:ext>
            </a:extLst>
          </p:cNvPr>
          <p:cNvPicPr preferRelativeResize="0"/>
          <p:nvPr/>
        </p:nvPicPr>
        <p:blipFill>
          <a:blip r:embed="rId2">
            <a:alphaModFix amt="64000"/>
          </a:blip>
          <a:stretch>
            <a:fillRect/>
          </a:stretch>
        </p:blipFill>
        <p:spPr>
          <a:xfrm>
            <a:off x="685801" y="1085851"/>
            <a:ext cx="8158162" cy="4977556"/>
          </a:xfrm>
          <a:prstGeom prst="rect">
            <a:avLst/>
          </a:prstGeom>
          <a:noFill/>
          <a:ln>
            <a:noFill/>
          </a:ln>
        </p:spPr>
      </p:pic>
      <p:sp>
        <p:nvSpPr>
          <p:cNvPr id="2" name="Title 1">
            <a:extLst>
              <a:ext uri="{FF2B5EF4-FFF2-40B4-BE49-F238E27FC236}">
                <a16:creationId xmlns:a16="http://schemas.microsoft.com/office/drawing/2014/main" xmlns="" id="{49A5A1E6-BF5B-4032-A9C5-088A0479E439}"/>
              </a:ext>
            </a:extLst>
          </p:cNvPr>
          <p:cNvSpPr>
            <a:spLocks noGrp="1"/>
          </p:cNvSpPr>
          <p:nvPr>
            <p:ph type="title"/>
          </p:nvPr>
        </p:nvSpPr>
        <p:spPr/>
        <p:txBody>
          <a:bodyPr/>
          <a:lstStyle/>
          <a:p>
            <a:r>
              <a:rPr lang="en-GB" dirty="0">
                <a:solidFill>
                  <a:schemeClr val="tx1"/>
                </a:solidFill>
                <a:latin typeface="Gill Sans" charset="0"/>
                <a:ea typeface="Gill Sans" charset="0"/>
                <a:cs typeface="Gill Sans" charset="0"/>
              </a:rPr>
              <a:t>LA COMUNIDAD ORCID</a:t>
            </a:r>
          </a:p>
        </p:txBody>
      </p:sp>
      <p:sp>
        <p:nvSpPr>
          <p:cNvPr id="3" name="Text Placeholder 2">
            <a:extLst>
              <a:ext uri="{FF2B5EF4-FFF2-40B4-BE49-F238E27FC236}">
                <a16:creationId xmlns:a16="http://schemas.microsoft.com/office/drawing/2014/main" xmlns="" id="{2585536B-31BA-4FF3-ADDD-8FDB4D381D29}"/>
              </a:ext>
            </a:extLst>
          </p:cNvPr>
          <p:cNvSpPr>
            <a:spLocks noGrp="1"/>
          </p:cNvSpPr>
          <p:nvPr>
            <p:ph type="body" sz="quarter" idx="10"/>
          </p:nvPr>
        </p:nvSpPr>
        <p:spPr>
          <a:xfrm>
            <a:off x="2095765" y="1457739"/>
            <a:ext cx="5338233" cy="3654425"/>
          </a:xfrm>
        </p:spPr>
        <p:txBody>
          <a:bodyPr>
            <a:normAutofit lnSpcReduction="10000"/>
          </a:bodyPr>
          <a:lstStyle/>
          <a:p>
            <a:pPr>
              <a:lnSpc>
                <a:spcPct val="100000"/>
              </a:lnSpc>
              <a:spcBef>
                <a:spcPts val="0"/>
              </a:spcBef>
              <a:buClr>
                <a:srgbClr val="58595B"/>
              </a:buClr>
              <a:buSzPct val="100000"/>
            </a:pPr>
            <a:r>
              <a:rPr lang="pt-BR" dirty="0">
                <a:latin typeface="Gill Sans" charset="0"/>
                <a:ea typeface="Gill Sans" charset="0"/>
                <a:cs typeface="Gill Sans" charset="0"/>
              </a:rPr>
              <a:t>5,7millones de </a:t>
            </a:r>
            <a:r>
              <a:rPr lang="pt-BR" dirty="0" err="1">
                <a:latin typeface="Gill Sans" charset="0"/>
                <a:ea typeface="Gill Sans" charset="0"/>
                <a:cs typeface="Gill Sans" charset="0"/>
              </a:rPr>
              <a:t>iDs</a:t>
            </a:r>
            <a:endParaRPr lang="pt-BR" dirty="0">
              <a:latin typeface="Gill Sans" charset="0"/>
              <a:ea typeface="Gill Sans" charset="0"/>
              <a:cs typeface="Gill Sans" charset="0"/>
            </a:endParaRPr>
          </a:p>
          <a:p>
            <a:pPr marL="0" indent="0">
              <a:lnSpc>
                <a:spcPct val="100000"/>
              </a:lnSpc>
              <a:spcBef>
                <a:spcPts val="0"/>
              </a:spcBef>
              <a:buClr>
                <a:srgbClr val="58595B"/>
              </a:buClr>
              <a:buSzPct val="100000"/>
              <a:buNone/>
            </a:pPr>
            <a:endParaRPr lang="pt-BR" dirty="0">
              <a:latin typeface="Gill Sans" charset="0"/>
              <a:ea typeface="Gill Sans" charset="0"/>
              <a:cs typeface="Gill Sans" charset="0"/>
            </a:endParaRPr>
          </a:p>
          <a:p>
            <a:pPr lvl="0">
              <a:lnSpc>
                <a:spcPct val="100000"/>
              </a:lnSpc>
              <a:spcBef>
                <a:spcPts val="0"/>
              </a:spcBef>
              <a:buClr>
                <a:srgbClr val="58595B"/>
              </a:buClr>
              <a:buSzPct val="100000"/>
              <a:buFont typeface="Cabin"/>
              <a:buChar char="•"/>
            </a:pPr>
            <a:r>
              <a:rPr lang="en-GB" dirty="0">
                <a:latin typeface="Gill Sans" charset="0"/>
                <a:ea typeface="Gill Sans" charset="0"/>
                <a:cs typeface="Gill Sans" charset="0"/>
                <a:sym typeface="Cabin"/>
              </a:rPr>
              <a:t>938 </a:t>
            </a:r>
            <a:r>
              <a:rPr lang="en-GB" dirty="0" err="1">
                <a:latin typeface="Gill Sans" charset="0"/>
                <a:ea typeface="Gill Sans" charset="0"/>
                <a:cs typeface="Gill Sans" charset="0"/>
                <a:sym typeface="Cabin"/>
              </a:rPr>
              <a:t>miembros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institucionales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en</a:t>
            </a:r>
            <a:r>
              <a:rPr lang="en-GB" dirty="0">
                <a:latin typeface="Gill Sans" charset="0"/>
                <a:ea typeface="Gill Sans" charset="0"/>
                <a:cs typeface="Gill Sans" charset="0"/>
                <a:sym typeface="Cabin"/>
              </a:rPr>
              <a:t> 45 </a:t>
            </a:r>
            <a:r>
              <a:rPr lang="en-GB" dirty="0" err="1">
                <a:latin typeface="Gill Sans" charset="0"/>
                <a:ea typeface="Gill Sans" charset="0"/>
                <a:cs typeface="Gill Sans" charset="0"/>
                <a:sym typeface="Cabin"/>
              </a:rPr>
              <a:t>países</a:t>
            </a:r>
            <a:endParaRPr lang="en-GB" dirty="0">
              <a:latin typeface="Gill Sans" charset="0"/>
              <a:ea typeface="Gill Sans" charset="0"/>
              <a:cs typeface="Gill Sans" charset="0"/>
              <a:sym typeface="Cabin"/>
            </a:endParaRPr>
          </a:p>
          <a:p>
            <a:pPr marL="0" lvl="0" indent="0">
              <a:lnSpc>
                <a:spcPct val="100000"/>
              </a:lnSpc>
              <a:spcBef>
                <a:spcPts val="0"/>
              </a:spcBef>
              <a:buClr>
                <a:srgbClr val="58595B"/>
              </a:buClr>
              <a:buSzPct val="100000"/>
              <a:buNone/>
            </a:pPr>
            <a:endParaRPr lang="en-GB" dirty="0">
              <a:latin typeface="Gill Sans" charset="0"/>
              <a:ea typeface="Gill Sans" charset="0"/>
              <a:cs typeface="Gill Sans" charset="0"/>
              <a:sym typeface="Cabin"/>
            </a:endParaRPr>
          </a:p>
          <a:p>
            <a:pPr lvl="0">
              <a:lnSpc>
                <a:spcPct val="100000"/>
              </a:lnSpc>
              <a:spcBef>
                <a:spcPts val="0"/>
              </a:spcBef>
              <a:buClr>
                <a:srgbClr val="58595B"/>
              </a:buClr>
              <a:buSzPct val="100000"/>
              <a:buFont typeface="Cabin"/>
              <a:buChar char="•"/>
            </a:pPr>
            <a:r>
              <a:rPr lang="en-GB" dirty="0">
                <a:latin typeface="Gill Sans" charset="0"/>
                <a:ea typeface="Gill Sans" charset="0"/>
                <a:cs typeface="Gill Sans" charset="0"/>
                <a:sym typeface="Cabin"/>
              </a:rPr>
              <a:t>640 </a:t>
            </a:r>
            <a:r>
              <a:rPr lang="en-GB" dirty="0" err="1">
                <a:latin typeface="Gill Sans" charset="0"/>
                <a:ea typeface="Gill Sans" charset="0"/>
                <a:cs typeface="Gill Sans" charset="0"/>
                <a:sym typeface="Cabin"/>
              </a:rPr>
              <a:t>integraciones</a:t>
            </a:r>
            <a:r>
              <a:rPr lang="en-GB" dirty="0">
                <a:latin typeface="Gill Sans" charset="0"/>
                <a:ea typeface="Gill Sans" charset="0"/>
                <a:cs typeface="Gill Sans" charset="0"/>
                <a:sym typeface="Cabin"/>
              </a:rPr>
              <a:t> con </a:t>
            </a:r>
            <a:r>
              <a:rPr lang="en-GB" dirty="0" err="1">
                <a:latin typeface="Gill Sans" charset="0"/>
                <a:ea typeface="Gill Sans" charset="0"/>
                <a:cs typeface="Gill Sans" charset="0"/>
                <a:sym typeface="Cabin"/>
              </a:rPr>
              <a:t>sistemas</a:t>
            </a:r>
            <a:r>
              <a:rPr lang="en-GB" dirty="0">
                <a:latin typeface="Gill Sans" charset="0"/>
                <a:ea typeface="Gill Sans" charset="0"/>
                <a:cs typeface="Gill Sans" charset="0"/>
                <a:sym typeface="Cabin"/>
              </a:rPr>
              <a:t> de </a:t>
            </a:r>
            <a:r>
              <a:rPr lang="en-GB" dirty="0" err="1">
                <a:latin typeface="Gill Sans" charset="0"/>
                <a:ea typeface="Gill Sans" charset="0"/>
                <a:cs typeface="Gill Sans" charset="0"/>
                <a:sym typeface="Cabin"/>
              </a:rPr>
              <a:t>todos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los</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sectores</a:t>
            </a:r>
            <a:r>
              <a:rPr lang="en-GB" dirty="0">
                <a:latin typeface="Gill Sans" charset="0"/>
                <a:ea typeface="Gill Sans" charset="0"/>
                <a:cs typeface="Gill Sans" charset="0"/>
                <a:sym typeface="Cabin"/>
              </a:rPr>
              <a:t> de la </a:t>
            </a:r>
            <a:r>
              <a:rPr lang="en-GB" dirty="0" err="1">
                <a:latin typeface="Gill Sans" charset="0"/>
                <a:ea typeface="Gill Sans" charset="0"/>
                <a:cs typeface="Gill Sans" charset="0"/>
                <a:sym typeface="Cabin"/>
              </a:rPr>
              <a:t>comunidad</a:t>
            </a:r>
            <a:r>
              <a:rPr lang="en-GB" dirty="0">
                <a:latin typeface="Gill Sans" charset="0"/>
                <a:ea typeface="Gill Sans" charset="0"/>
                <a:cs typeface="Gill Sans" charset="0"/>
                <a:sym typeface="Cabin"/>
              </a:rPr>
              <a:t> </a:t>
            </a:r>
            <a:r>
              <a:rPr lang="en-GB" dirty="0" err="1">
                <a:latin typeface="Gill Sans" charset="0"/>
                <a:ea typeface="Gill Sans" charset="0"/>
                <a:cs typeface="Gill Sans" charset="0"/>
                <a:sym typeface="Cabin"/>
              </a:rPr>
              <a:t>académica</a:t>
            </a:r>
            <a:endParaRPr lang="en-GB" dirty="0">
              <a:latin typeface="Gill Sans" charset="0"/>
              <a:ea typeface="Gill Sans" charset="0"/>
              <a:cs typeface="Gill Sans" charset="0"/>
            </a:endParaRPr>
          </a:p>
        </p:txBody>
      </p:sp>
      <p:sp>
        <p:nvSpPr>
          <p:cNvPr id="5" name="CaixaDeTexto 4">
            <a:extLst>
              <a:ext uri="{FF2B5EF4-FFF2-40B4-BE49-F238E27FC236}">
                <a16:creationId xmlns:a16="http://schemas.microsoft.com/office/drawing/2014/main" xmlns="" id="{EA774714-7E6D-4145-A5D7-24644FA520D1}"/>
              </a:ext>
            </a:extLst>
          </p:cNvPr>
          <p:cNvSpPr txBox="1"/>
          <p:nvPr/>
        </p:nvSpPr>
        <p:spPr>
          <a:xfrm>
            <a:off x="1742112" y="6304978"/>
            <a:ext cx="4281921" cy="410882"/>
          </a:xfrm>
          <a:prstGeom prst="rect">
            <a:avLst/>
          </a:prstGeom>
          <a:noFill/>
        </p:spPr>
        <p:txBody>
          <a:bodyPr wrap="square" rtlCol="0">
            <a:spAutoFit/>
          </a:bodyPr>
          <a:lstStyle/>
          <a:p>
            <a:pPr marL="228600" marR="0" lvl="0" indent="-222250" algn="l" defTabSz="914400" rtl="0" eaLnBrk="1" fontAlgn="auto" latinLnBrk="0" hangingPunct="1">
              <a:lnSpc>
                <a:spcPct val="90000"/>
              </a:lnSpc>
              <a:spcBef>
                <a:spcPts val="1600"/>
              </a:spcBef>
              <a:spcAft>
                <a:spcPts val="0"/>
              </a:spcAft>
              <a:buClrTx/>
              <a:buSzPts val="2300"/>
              <a:buFontTx/>
              <a:buNone/>
              <a:tabLst/>
              <a:defRPr/>
            </a:pP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pt-BR" sz="23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pt-BR" sz="2300" b="1" i="0" u="none" strike="noStrike" kern="1200" cap="none" spc="0" normalizeH="0" baseline="0" noProof="0" dirty="0" err="1">
                <a:ln>
                  <a:noFill/>
                </a:ln>
                <a:solidFill>
                  <a:srgbClr val="A6CE38"/>
                </a:solidFill>
                <a:effectLst/>
                <a:uLnTx/>
                <a:uFillTx/>
                <a:latin typeface="Calibri" panose="020F0502020204030204"/>
                <a:ea typeface="+mn-ea"/>
                <a:cs typeface="+mn-cs"/>
              </a:rPr>
              <a:t>statistics</a:t>
            </a:r>
            <a:endParaRPr kumimoji="0" lang="es-ES_tradnl" sz="18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xmlns="" id="{B3CBBC33-0151-4448-8119-31263E2272CC}"/>
              </a:ext>
            </a:extLst>
          </p:cNvPr>
          <p:cNvSpPr/>
          <p:nvPr/>
        </p:nvSpPr>
        <p:spPr>
          <a:xfrm>
            <a:off x="7607116" y="6304978"/>
            <a:ext cx="26682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orcid.org</a:t>
            </a:r>
            <a:r>
              <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rPr>
              <a:t>/</a:t>
            </a:r>
            <a:r>
              <a:rPr kumimoji="0" lang="es-ES_tradnl" sz="2400" b="1" i="0" u="none" strike="noStrike" kern="1200" cap="none" spc="0" normalizeH="0" baseline="0" noProof="0" dirty="0" err="1">
                <a:ln>
                  <a:noFill/>
                </a:ln>
                <a:solidFill>
                  <a:srgbClr val="A6CE38"/>
                </a:solidFill>
                <a:effectLst/>
                <a:uLnTx/>
                <a:uFillTx/>
                <a:latin typeface="Calibri" panose="020F0502020204030204"/>
                <a:ea typeface="+mn-ea"/>
                <a:cs typeface="+mn-cs"/>
              </a:rPr>
              <a:t>members</a:t>
            </a:r>
            <a:endParaRPr kumimoji="0" lang="es-ES_tradnl" sz="2400" b="1" i="0" u="none" strike="noStrike" kern="1200" cap="none" spc="0" normalizeH="0" baseline="0" noProof="0" dirty="0">
              <a:ln>
                <a:noFill/>
              </a:ln>
              <a:solidFill>
                <a:srgbClr val="A6CE38"/>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xmlns="" id="{AE9C8D41-9442-0E43-966B-E7F607068AB0}"/>
              </a:ext>
            </a:extLst>
          </p:cNvPr>
          <p:cNvPicPr>
            <a:picLocks noChangeAspect="1"/>
          </p:cNvPicPr>
          <p:nvPr/>
        </p:nvPicPr>
        <p:blipFill rotWithShape="1">
          <a:blip r:embed="rId3"/>
          <a:srcRect l="55462" t="29630" r="4784" b="22716"/>
          <a:stretch/>
        </p:blipFill>
        <p:spPr>
          <a:xfrm>
            <a:off x="7516678" y="1561097"/>
            <a:ext cx="4601750" cy="3447708"/>
          </a:xfrm>
          <a:prstGeom prst="rect">
            <a:avLst/>
          </a:prstGeom>
        </p:spPr>
      </p:pic>
    </p:spTree>
    <p:extLst>
      <p:ext uri="{BB962C8B-B14F-4D97-AF65-F5344CB8AC3E}">
        <p14:creationId xmlns:p14="http://schemas.microsoft.com/office/powerpoint/2010/main" val="143146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DE17157-EFF6-194A-A176-1465713C16FF}"/>
              </a:ext>
            </a:extLst>
          </p:cNvPr>
          <p:cNvSpPr>
            <a:spLocks noGrp="1"/>
          </p:cNvSpPr>
          <p:nvPr>
            <p:ph type="title"/>
          </p:nvPr>
        </p:nvSpPr>
        <p:spPr/>
        <p:txBody>
          <a:bodyPr>
            <a:normAutofit/>
          </a:bodyPr>
          <a:lstStyle/>
          <a:p>
            <a:r>
              <a:rPr lang="es-ES_tradnl" dirty="0"/>
              <a:t>LA COMUNIDAD ORCID EN EL MUNDO</a:t>
            </a:r>
          </a:p>
        </p:txBody>
      </p:sp>
      <p:sp>
        <p:nvSpPr>
          <p:cNvPr id="3" name="Espaço Reservado para Conteúdo 2">
            <a:extLst>
              <a:ext uri="{FF2B5EF4-FFF2-40B4-BE49-F238E27FC236}">
                <a16:creationId xmlns:a16="http://schemas.microsoft.com/office/drawing/2014/main" xmlns="" id="{F3A92E59-87F2-0342-AE82-DC69AD70707B}"/>
              </a:ext>
            </a:extLst>
          </p:cNvPr>
          <p:cNvSpPr>
            <a:spLocks noGrp="1"/>
          </p:cNvSpPr>
          <p:nvPr>
            <p:ph sz="quarter" idx="13"/>
          </p:nvPr>
        </p:nvSpPr>
        <p:spPr/>
        <p:txBody>
          <a:bodyPr/>
          <a:lstStyle/>
          <a:p>
            <a:endParaRPr lang="es-ES_tradnl" dirty="0"/>
          </a:p>
        </p:txBody>
      </p:sp>
      <p:pic>
        <p:nvPicPr>
          <p:cNvPr id="4" name="Imagem 3">
            <a:extLst>
              <a:ext uri="{FF2B5EF4-FFF2-40B4-BE49-F238E27FC236}">
                <a16:creationId xmlns:a16="http://schemas.microsoft.com/office/drawing/2014/main" xmlns="" id="{C152E5D3-4B57-8941-AE53-1E8754BADE70}"/>
              </a:ext>
            </a:extLst>
          </p:cNvPr>
          <p:cNvPicPr>
            <a:picLocks noChangeAspect="1"/>
          </p:cNvPicPr>
          <p:nvPr/>
        </p:nvPicPr>
        <p:blipFill rotWithShape="1">
          <a:blip r:embed="rId2"/>
          <a:srcRect l="24606" t="25399" r="28825" b="39847"/>
          <a:stretch/>
        </p:blipFill>
        <p:spPr>
          <a:xfrm>
            <a:off x="812800" y="2353973"/>
            <a:ext cx="7945438" cy="3584466"/>
          </a:xfrm>
          <a:prstGeom prst="rect">
            <a:avLst/>
          </a:prstGeom>
        </p:spPr>
      </p:pic>
      <p:pic>
        <p:nvPicPr>
          <p:cNvPr id="5" name="Imagem 4">
            <a:extLst>
              <a:ext uri="{FF2B5EF4-FFF2-40B4-BE49-F238E27FC236}">
                <a16:creationId xmlns:a16="http://schemas.microsoft.com/office/drawing/2014/main" xmlns="" id="{AB242FEE-C27F-D543-9BC6-6E684090160F}"/>
              </a:ext>
            </a:extLst>
          </p:cNvPr>
          <p:cNvPicPr>
            <a:picLocks noChangeAspect="1"/>
          </p:cNvPicPr>
          <p:nvPr/>
        </p:nvPicPr>
        <p:blipFill rotWithShape="1">
          <a:blip r:embed="rId3"/>
          <a:srcRect l="29282" t="29529" r="57158" b="35637"/>
          <a:stretch/>
        </p:blipFill>
        <p:spPr>
          <a:xfrm>
            <a:off x="8758238" y="1562100"/>
            <a:ext cx="2620962" cy="4207966"/>
          </a:xfrm>
          <a:prstGeom prst="rect">
            <a:avLst/>
          </a:prstGeom>
        </p:spPr>
      </p:pic>
    </p:spTree>
    <p:extLst>
      <p:ext uri="{BB962C8B-B14F-4D97-AF65-F5344CB8AC3E}">
        <p14:creationId xmlns:p14="http://schemas.microsoft.com/office/powerpoint/2010/main" val="1206933756"/>
      </p:ext>
    </p:extLst>
  </p:cSld>
  <p:clrMapOvr>
    <a:masterClrMapping/>
  </p:clrMapOvr>
</p:sld>
</file>

<file path=ppt/theme/theme1.xml><?xml version="1.0" encoding="utf-8"?>
<a:theme xmlns:a="http://schemas.openxmlformats.org/drawingml/2006/main" name="1_Custom Design">
  <a:themeElements>
    <a:clrScheme name="ORCID THEME COLORS">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2773</Words>
  <Application>Microsoft Macintosh PowerPoint</Application>
  <PresentationFormat>Custom</PresentationFormat>
  <Paragraphs>458</Paragraphs>
  <Slides>69</Slides>
  <Notes>28</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1_Custom Design</vt:lpstr>
      <vt:lpstr>PowerPoint Presentation</vt:lpstr>
      <vt:lpstr>PowerPoint Presentation</vt:lpstr>
      <vt:lpstr>PowerPoint Presentation</vt:lpstr>
      <vt:lpstr>PowerPoint Presentation</vt:lpstr>
      <vt:lpstr>ORCID Es opcional</vt:lpstr>
      <vt:lpstr>PowerPoint Presentation</vt:lpstr>
      <vt:lpstr>La comunidad ORCID</vt:lpstr>
      <vt:lpstr>LA COMUNIDAD ORCID</vt:lpstr>
      <vt:lpstr>LA COMUNIDAD ORCID EN EL MUNDO</vt:lpstr>
      <vt:lpstr>EN LATINOAMÉRICA</vt:lpstr>
      <vt:lpstr>Interoperabilidad</vt:lpstr>
      <vt:lpstr>INTEROPERABILIDAD</vt:lpstr>
      <vt:lpstr>PowerPoint Presentation</vt:lpstr>
      <vt:lpstr>PowerPoint Presentation</vt:lpstr>
      <vt:lpstr>UNIVERSIDADES Y AFILIACIONES</vt:lpstr>
      <vt:lpstr>Agencias de financiamiento participantes</vt:lpstr>
      <vt:lpstr>ORCID y los investigadores</vt:lpstr>
      <vt:lpstr>CONTROL DEL INVESTIGADOR Y EL REGISTRO ORCID</vt:lpstr>
      <vt:lpstr>El apretón de manos electrónico</vt:lpstr>
      <vt:lpstr>USAR EL REGISTRO ORCID</vt:lpstr>
      <vt:lpstr>REGISTRARSE</vt:lpstr>
      <vt:lpstr>USAR EL ID</vt:lpstr>
      <vt:lpstr>PowerPoint Presentation</vt:lpstr>
      <vt:lpstr>Completar el registro orcid</vt:lpstr>
      <vt:lpstr>El registro ORCID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Actualizaciones automáticas</vt:lpstr>
      <vt:lpstr>ORCID Authorization</vt:lpstr>
      <vt:lpstr>Actualización automática</vt:lpstr>
      <vt:lpstr>Actualización automática para datos</vt:lpstr>
      <vt:lpstr>PowerPoint Presentation</vt:lpstr>
      <vt:lpstr>Actualización automática en acción</vt:lpstr>
      <vt:lpstr>Actualización automática en acción</vt:lpstr>
      <vt:lpstr>ORCID @ Publications</vt:lpstr>
      <vt:lpstr>PowerPoint Presentation</vt:lpstr>
      <vt:lpstr>ORCID, las revistas y editoriales</vt:lpstr>
      <vt:lpstr>ORCID AND PUBLISHERS</vt:lpstr>
      <vt:lpstr>ORCID AYUDA los editores a</vt:lpstr>
      <vt:lpstr>ORCID AND PUBLISHERS</vt:lpstr>
      <vt:lpstr>PUBLISHER OPEN LETTER</vt:lpstr>
      <vt:lpstr>PowerPoint Presentation</vt:lpstr>
      <vt:lpstr>PowerPoint Presentation</vt:lpstr>
      <vt:lpstr>PowerPoint Presentation</vt:lpstr>
      <vt:lpstr>GET PERMISSION</vt:lpstr>
      <vt:lpstr>PowerPoint Presentation</vt:lpstr>
      <vt:lpstr>PowerPoint Presentation</vt:lpstr>
      <vt:lpstr>PowerPoint Presentation</vt:lpstr>
      <vt:lpstr>PowerPoint Presentation</vt:lpstr>
      <vt:lpstr>OPTION 1: VENDOR SYSTEMS FOR RESEARCH ORGS</vt:lpstr>
      <vt:lpstr>PUBLISHING SYSTEMS</vt:lpstr>
      <vt:lpstr>OPTION 2: CUSTOM INTEGRATIONS </vt:lpstr>
      <vt:lpstr>New developments in ORCID record</vt:lpstr>
      <vt:lpstr>OTHER EXPERIENCES</vt:lpstr>
      <vt:lpstr>SciELO Brasil is making ORCID iD collection mandatory </vt:lpstr>
      <vt:lpstr>PowerPoint Presentation</vt:lpstr>
      <vt:lpstr>PowerPoint Presentation</vt:lpstr>
      <vt:lpstr>RESOURCES</vt:lpstr>
      <vt:lpstr>COMMUNICATIONS TOOLKIT</vt:lpstr>
      <vt:lpstr>ORCID.ORG/HELP</vt:lpstr>
      <vt:lpstr>MEMBERS.ORCID.ORG/ OUTREACH-RESOURCES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buster</dc:creator>
  <cp:lastModifiedBy>Marieannette Otero</cp:lastModifiedBy>
  <cp:revision>41</cp:revision>
  <dcterms:created xsi:type="dcterms:W3CDTF">2017-09-14T22:16:07Z</dcterms:created>
  <dcterms:modified xsi:type="dcterms:W3CDTF">2018-12-12T15:40:07Z</dcterms:modified>
</cp:coreProperties>
</file>