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9D56-3E68-4A92-A37C-6CFF1292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9D3DF-1731-4EB2-966D-EE7F93EF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96B8D-29C5-4038-A615-12C72771CF46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29E52-591D-4178-A23C-564E54EA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AD30B-8C02-458C-B7CE-2F983556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B6BB2-0883-4827-91A7-BE2721390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55ACB-1DED-43A8-BC4D-25E1A276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D90E3-48FB-44FB-BC01-9B8654CED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68725-4061-4AE9-9387-46C576289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6B8D-29C5-4038-A615-12C72771CF46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DF977-50D5-4F08-BA03-2302B102D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10688-047E-42D5-91AC-DA17B2F24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B6BB2-0883-4827-91A7-BE2721390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7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221BA9-77B2-4F56-95B8-7022CE19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ORCID US Community:</a:t>
            </a:r>
            <a:r>
              <a:rPr lang="en-US"/>
              <a:t> Outreach Strategies for Promoting ORCID</a:t>
            </a:r>
            <a:endParaRPr lang="en-US"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6DB58-C0EC-44BA-BE20-7E810BE216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FACF98-3895-4627-B61E-99111E06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A0A7C-BF33-4790-AEB6-C99ADAD95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836741-0C10-4C7E-81A0-3D48D9C4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Ecosystem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597F0-519B-45A4-92D3-E211C9797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E951C8-79BA-44DF-A791-3247F892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for Individuals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9A0FE-2A20-4862-85FE-36B43862FE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1AD6A-D244-4F66-BA41-BA2F5B41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D2E74-D89B-49A4-94BD-A06FD7B2E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CCFEAF-DA37-4638-89FE-FAD331F5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7C28C-E893-4CF4-AE87-5B6A7A02F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0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23B9FB-AEEF-4B46-83AD-1D1A9EFF8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D8B64-2DA7-4D90-AA5C-4B1464DD2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55F456-B01C-4AC7-9F0F-3A277B2B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Outreach Planning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9C666-72EB-45C1-BCA4-499B3774C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4280FA-ECA7-42F7-B902-5F91F426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Outreach Planning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AF295-647B-4D3E-9195-2D2ACF1B77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0E503C-D39A-4E26-8E86-6EC7D89E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Key Stakeholder Support 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37F59-081F-4F9B-A087-06968FD00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2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9F40C-3191-48D1-B11B-2EB18851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 conversations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4D6C2-9640-4CA3-A866-CF8C9739ED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3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89AC33-034A-4D83-8C74-D31C8A3A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Learning Outcomes</a:t>
            </a:r>
            <a:endParaRPr lang="en-US"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0FC1-CA09-4506-B0EC-D3A3DE000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1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4BEC7-2408-4C8B-8FE3-960245D1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08F8-6AE0-41D3-A9F1-6B2FAD630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06903B-E414-4C5A-822F-FB59B04F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9723C-64D8-4624-B8DF-265ED08A05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B683D6-9B83-4FEF-80E6-4735F396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D36C2-B4EE-481B-92F1-D417D54B6A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BADE5-0C6F-491C-AFF3-3AD38648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Key Stakeholder Support 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9EA61-3F34-4F47-B946-646220C8C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4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ACDC1-0402-46B5-9DD9-DA3ED19C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B53DA-6395-4F2B-8389-CEA7A3DC5E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5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418D5C-2AFF-4C0E-9309-34E5F77F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771DF-B619-494B-9317-94E7726EF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4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95FA5-4AC9-4441-BCB4-F40510B7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Outreach Leaders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AF921-E58A-4889-BF7F-F2E6871EF3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9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C9D69F-FE65-4DF7-A2D3-C0CF6CF8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ORCID 101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54D9A-F2EE-444B-AB80-E8F26C62B8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50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A7878F-7389-45E1-9AE1-194B5EB9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for Researchers flier template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32570-D4F7-4525-9057-944839644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242DCB-7211-417C-A04B-994B49293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Sandbox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4635C-3806-4580-93A4-643D5F0B3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70612-A24C-41CD-BC03-4B58DE60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Agenda</a:t>
            </a:r>
            <a:endParaRPr lang="en-US"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50DB8-29DD-444B-8154-94ED47BA1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0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A4F91D-A585-4FD3-BC88-4AA3379F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Messaging &amp; Custom Promo Materials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19E01-00D4-48D8-826E-F38980DFF2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0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A4C7C-753E-4395-BE13-1CF9B206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CD84A-D714-4EB6-8F07-97F5FD656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9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9FDC6B-E7F5-433E-A92D-07197360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11B89-03FF-49AB-8D46-054EBB773F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93EC33-253D-4B30-9BA1-D0703DA8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Benefits of ORCID for Researchers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557E7-BC67-4174-9C13-36CA25CA4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31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B4E08-F9BC-4D51-A13B-F7D08BF9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7CC4-1B6E-484C-9383-2D4C352865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945A9-D91A-4A5D-8DB1-FEAC0BCA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EF4F5-A6D9-4899-BDB6-10F9014F4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8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49F236-F58A-4D12-A4FF-099D4671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Emphasize journals, funders, and societies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EA9C9-C715-4A2B-9984-B0243F97F0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63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D0A9A-2BE6-415A-BA23-ECA0EA13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Outreach and Education Strategies</a:t>
            </a:r>
            <a:endParaRPr lang="en-US" b="1">
              <a:solidFill>
                <a:srgbClr val="6FAC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EFC93-AA97-4F8F-AACE-AAD777886E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83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005292-498F-4CEC-82B5-D6AFA09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Consult ORCID’s Outreach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76BC6-6309-4DC4-934B-213A0584F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815007-7A46-44F3-96B0-586B7EBD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Build Anticipation: What is ORCID?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3EA18-AD64-457B-B011-B2C1A4A945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4DDBF7-DAC0-4C8B-92E2-C2A2E298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ORCID?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8E11D-63B7-439F-B277-AD0A576B0B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17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040CAB-1717-48EB-9BF5-0868020F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Draw Attention to ORCID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85C46-8BF3-4EC2-BE54-C84E6E279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0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17C841-1055-4154-8489-09508B08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Draw Attention to ORCID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B5B34-D94C-4EA4-9E55-D0F7B9D768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FB569E-5500-4E34-86F3-B25309FD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Start with a Pilot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93BF6-ED48-4BDB-B817-1369C95AB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3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D1AFD-D443-4E81-B158-643A39C2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University of Iowa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4427C-4C32-4623-BC36-DB482181F9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2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106D51-CAA9-4640-9932-1D1766A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Univ. of Massachusetts Amherst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FD913-0177-4595-B2BE-60CA704B9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6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8F0EB6-D450-4939-BBC0-82C4E18C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Univ. of Texas Southwest Medical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8BCFE-971F-423E-BACE-C7A30A3D7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57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FAC7AB-F3B7-406C-ACD4-4C2550F2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North Carolina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52CBB-C0DD-4FB2-AAD0-021DAE2DAB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3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53941F-FDBE-4CCD-A910-43A0F8B5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Create online spaces with information about ORCID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73A9E-00BE-4689-8762-8243D9322F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2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8F31E5-4876-4519-A158-E0F70537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722A3-EB07-490E-AC7A-096949D217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5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C04849-18A6-4559-A242-374427AE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8E97C-BA12-46B5-88AD-2C69FD5234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74ACA3-FEB7-479C-BD0F-AF84003E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ORCID: Open Researcher &amp; Contributor ID</a:t>
            </a:r>
            <a:endParaRPr lang="en-US"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2C837-A9E0-4792-A056-FCD6DF0B48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16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D5182-598B-45B6-8324-A682079D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40C47-9E6C-4001-AAE9-75CAE9E760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55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A3AA7E-3536-4334-990F-51EE244C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Include ORCID in larger training topics and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EA40E-B22D-4D6B-BE6A-FD60646E28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2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81EDEE-628C-4204-BD3C-41FDD4B7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Research Impact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BEBC8-4987-4CA5-9785-80D7CEF1BF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4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641E0-0B87-4E03-A05C-FEE8B037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Research Impact Challenge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1A95C-EE6C-4625-8C16-A17DAE5D9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7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857778-167E-47BE-80B9-06E64F32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Research Impact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C8507-4BE8-49D6-AFBC-4433A0437B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39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A2AB08-14A4-48B2-8BFC-4D769B57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Save Time on CV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E11BC-C94A-4EB1-9B7D-DE2117AE7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46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A52F10-CF4C-41DA-8ACF-ED9115A2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56E6-67D4-450F-AA9D-E7A0F0A28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3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DA6494-C845-4255-B1B5-120C21F66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Open Access 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309EF-C32F-4A3C-8331-CB52358CC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D96E2-FB55-4F6C-8827-4822B18F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Open Access 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53160-92D7-4C5F-BD11-9EF4803D3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1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F42655-CA1C-4736-B221-05E07C9C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Tabling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ECAAB-D8F1-4942-93B7-06A8D5094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9D3C16-C256-4E9B-8A3A-FCE08E5D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ORCID Ecosystem: Interoperability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3E5B4-A1DA-4CA4-9CC8-BF9427134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2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F86D08-51AE-4D84-B875-39E1944B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Incentivise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06956-5543-4C5F-AD5E-CFB75AE5A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86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28AE6-B1BE-4ADB-89B3-84181F0B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3D-Printed ORCID Cookie Cutter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2D7AE-5601-4E4F-A3D7-123D29928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7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777489-3CE0-47A9-9C36-4948B686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Swag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CE852-FAE6-4DEA-B094-1FABD59F5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67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AF8BE3-76AC-428C-8376-E8A47638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BA855-F163-43A5-923A-FEE87FE89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70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4E3331-8703-4DF6-B149-593C304A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FAC47"/>
                </a:solidFill>
              </a:rPr>
              <a:t>Share Your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A210E-2C6E-49CC-99B8-EE63926EA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5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1740F6-424E-4005-BAAE-A64ED5FC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FDA80-B9A9-46FA-B2B0-53D8DE159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86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0AACB8-B544-4B31-A941-80845182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16D2E"/>
              </a:buClr>
              <a:buSzPts val="5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Thoughts? Questions?</a:t>
            </a:r>
            <a:endParaRPr lang="en-US"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6BF81-AD6E-44C0-83D4-DDF658383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0D030C-8E63-4892-94EB-5873AD860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Across the Globe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74F8A-0E27-4DF2-A7CD-22B7CAAD0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AAA395-2C29-4580-BB7E-ABA45963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88775-9185-4A8A-A081-6767AEEB8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E4AD90-AB3E-42B7-9E7E-F720BA4F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3731C-55A4-4689-A443-0132B86BE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5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On-screen Show (4:3)</PresentationFormat>
  <Paragraphs>51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ORCID US Community: Outreach Strategies for Promoting ORCID</vt:lpstr>
      <vt:lpstr>Learning Outcomes</vt:lpstr>
      <vt:lpstr>Agenda</vt:lpstr>
      <vt:lpstr>What is ORCID?</vt:lpstr>
      <vt:lpstr>ORCID: Open Researcher &amp; Contributor ID</vt:lpstr>
      <vt:lpstr>ORCID Ecosystem: Interoperability</vt:lpstr>
      <vt:lpstr>ORCID Across the Globe</vt:lpstr>
      <vt:lpstr>ORCID US Community</vt:lpstr>
      <vt:lpstr>ORCID US Community</vt:lpstr>
      <vt:lpstr>ORCID Benefits for Research Institutions</vt:lpstr>
      <vt:lpstr>ORCID Ecosystem</vt:lpstr>
      <vt:lpstr>ORCID for Individuals</vt:lpstr>
      <vt:lpstr>ORCID US Community Resources</vt:lpstr>
      <vt:lpstr>ORCID US Community Resources</vt:lpstr>
      <vt:lpstr>PowerPoint Presentation</vt:lpstr>
      <vt:lpstr>ORCID US Outreach Planning Guide</vt:lpstr>
      <vt:lpstr>ORCID US Outreach Planning Guide</vt:lpstr>
      <vt:lpstr>Key Stakeholder Support </vt:lpstr>
      <vt:lpstr>Stakeholder conversations</vt:lpstr>
      <vt:lpstr>PowerPoint Presentation</vt:lpstr>
      <vt:lpstr>PowerPoint Presentation</vt:lpstr>
      <vt:lpstr>PowerPoint Presentation</vt:lpstr>
      <vt:lpstr>Key Stakeholder Support </vt:lpstr>
      <vt:lpstr>PowerPoint Presentation</vt:lpstr>
      <vt:lpstr>PowerPoint Presentation</vt:lpstr>
      <vt:lpstr>Outreach Leaders</vt:lpstr>
      <vt:lpstr>ORCID 101</vt:lpstr>
      <vt:lpstr>ORCID for Researchers flier template</vt:lpstr>
      <vt:lpstr>ORCID Sandbox</vt:lpstr>
      <vt:lpstr>Messaging &amp; Custom Promo Materials</vt:lpstr>
      <vt:lpstr>PowerPoint Presentation</vt:lpstr>
      <vt:lpstr>PowerPoint Presentation</vt:lpstr>
      <vt:lpstr>Benefits of ORCID for Researchers</vt:lpstr>
      <vt:lpstr>PowerPoint Presentation</vt:lpstr>
      <vt:lpstr>PowerPoint Presentation</vt:lpstr>
      <vt:lpstr>Emphasize journals, funders, and societies</vt:lpstr>
      <vt:lpstr>Outreach and Education Strategies</vt:lpstr>
      <vt:lpstr>Consult ORCID’s Outreach Resources</vt:lpstr>
      <vt:lpstr>Build Anticipation: What is ORCID?</vt:lpstr>
      <vt:lpstr>Draw Attention to ORCID</vt:lpstr>
      <vt:lpstr>Draw Attention to ORCID</vt:lpstr>
      <vt:lpstr>Start with a Pilot Group</vt:lpstr>
      <vt:lpstr>University of Iowa</vt:lpstr>
      <vt:lpstr>Univ. of Massachusetts Amherst</vt:lpstr>
      <vt:lpstr>Univ. of Texas Southwest Medical Center</vt:lpstr>
      <vt:lpstr>North Carolina State University</vt:lpstr>
      <vt:lpstr>Create online spaces with information about ORCID</vt:lpstr>
      <vt:lpstr>PowerPoint Presentation</vt:lpstr>
      <vt:lpstr>PowerPoint Presentation</vt:lpstr>
      <vt:lpstr>PowerPoint Presentation</vt:lpstr>
      <vt:lpstr>Include ORCID in larger training topics and events</vt:lpstr>
      <vt:lpstr>Research Impact Challenge</vt:lpstr>
      <vt:lpstr>Research Impact Challenge</vt:lpstr>
      <vt:lpstr>Research Impact Challenge</vt:lpstr>
      <vt:lpstr>Save Time on CV</vt:lpstr>
      <vt:lpstr>PowerPoint Presentation</vt:lpstr>
      <vt:lpstr>Open Access Week</vt:lpstr>
      <vt:lpstr>Open Access Week</vt:lpstr>
      <vt:lpstr>Tabling</vt:lpstr>
      <vt:lpstr>Incentivise</vt:lpstr>
      <vt:lpstr>3D-Printed ORCID Cookie Cutter</vt:lpstr>
      <vt:lpstr>ORCID Swag</vt:lpstr>
      <vt:lpstr>PowerPoint Presentation</vt:lpstr>
      <vt:lpstr>Share Your Experience</vt:lpstr>
      <vt:lpstr>Acknowledgements</vt:lpstr>
      <vt:lpstr>Thoughts?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ORCID US Community: Outreach Strategies for Promoting ORCID</dc:title>
  <dc:creator>Sheila Rabun</dc:creator>
  <cp:lastModifiedBy>Sheila Rabun</cp:lastModifiedBy>
  <cp:revision>1</cp:revision>
  <dcterms:created xsi:type="dcterms:W3CDTF">2019-04-17T16:45:57Z</dcterms:created>
  <dcterms:modified xsi:type="dcterms:W3CDTF">2019-04-17T16:45:57Z</dcterms:modified>
</cp:coreProperties>
</file>