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0" r:id="rId4"/>
    <p:sldMasterId id="2147483691" r:id="rId5"/>
    <p:sldMasterId id="214748369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6858000" cx="9144000"/>
  <p:notesSz cx="6858000" cy="9144000"/>
  <p:embeddedFontLs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OpenSans-bold.fntdata"/><Relationship Id="rId21" Type="http://schemas.openxmlformats.org/officeDocument/2006/relationships/slide" Target="slides/slide14.xml"/><Relationship Id="rId43" Type="http://schemas.openxmlformats.org/officeDocument/2006/relationships/font" Target="fonts/OpenSans-regular.fntdata"/><Relationship Id="rId24" Type="http://schemas.openxmlformats.org/officeDocument/2006/relationships/slide" Target="slides/slide17.xml"/><Relationship Id="rId46" Type="http://schemas.openxmlformats.org/officeDocument/2006/relationships/font" Target="fonts/OpenSans-boldItalic.fntdata"/><Relationship Id="rId23" Type="http://schemas.openxmlformats.org/officeDocument/2006/relationships/slide" Target="slides/slide16.xml"/><Relationship Id="rId45" Type="http://schemas.openxmlformats.org/officeDocument/2006/relationships/font" Target="fonts/OpenSans-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237" name="Google Shape;23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4de3fb89f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320" name="Google Shape;320;g4de3fb89f3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148560c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328" name="Google Shape;328;g5148560c4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d8e74003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Bernette</a:t>
            </a:r>
            <a:endParaRPr/>
          </a:p>
        </p:txBody>
      </p:sp>
      <p:sp>
        <p:nvSpPr>
          <p:cNvPr id="336" name="Google Shape;336;g4d8e74003c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40f2ccdde2_14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Bernette</a:t>
            </a:r>
            <a:endParaRPr/>
          </a:p>
        </p:txBody>
      </p:sp>
      <p:sp>
        <p:nvSpPr>
          <p:cNvPr id="349" name="Google Shape;349;g40f2ccdde2_14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0f2ccdde2_14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Bernette</a:t>
            </a:r>
            <a:endParaRPr/>
          </a:p>
        </p:txBody>
      </p:sp>
      <p:sp>
        <p:nvSpPr>
          <p:cNvPr id="363" name="Google Shape;363;g40f2ccdde2_14_2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3ecd622be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Kevin</a:t>
            </a:r>
            <a:endParaRPr/>
          </a:p>
        </p:txBody>
      </p:sp>
      <p:sp>
        <p:nvSpPr>
          <p:cNvPr id="374" name="Google Shape;374;g3ecd622be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56e64f524f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56e64f52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6e64f524f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6e64f524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56e64f524f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56e64f524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6e64f524f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56e64f524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0f2ccdde2_14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244" name="Google Shape;244;g40f2ccdde2_14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56e64f524f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56e64f524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6e64f524f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6e64f524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56e64f524f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56e64f524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56e64f524f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6e64f524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56e64f524f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56e64f524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56e64f524f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56e64f524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56e64f524f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56e64f52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56e64f524f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56e64f524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56e64f524f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56e64f524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6e64f524f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56e64f524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0f2ccdde2_14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250" name="Google Shape;250;g40f2ccdde2_14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6e64f524f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6e64f524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3ecd622be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
        <p:nvSpPr>
          <p:cNvPr id="455" name="Google Shape;455;g3ecd622be8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56fe9b552d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56fe9b552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56fe9b552d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56fe9b552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40f2ccdde2_14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471" name="Google Shape;471;g40f2ccdde2_14_2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025f9ab6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 moderates</a:t>
            </a:r>
            <a:endParaRPr/>
          </a:p>
        </p:txBody>
      </p:sp>
      <p:sp>
        <p:nvSpPr>
          <p:cNvPr id="479" name="Google Shape;479;g4025f9ab6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deb406d86_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261" name="Google Shape;261;g4deb406d86_7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de3fb89f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270" name="Google Shape;270;g4de3fb89f3_1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148560c4b_0_8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148560c4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Research institutions are interested in using ORCID because it can help to alleviate confusion caused by name ambiguity, and ORCID data can be used to help with assessment of individual contributions as well as aggregated demonstration of institutional impact. Institutions can also write data to their researchers’ ORCID records to contribute to the integrity of the metadata that circulates through the research and scholarly communication ecosystem, and ultimately ORCID is designed to save time and reduce administrative burden for both researchers and administrators.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148560c4b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148560c4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Because ORCID is structured like an ecosystem, ALL stakeholders need to be involved in order for everyone to get the most benefit. For research institutions, there are 3 equally important components needed to help both the institution and individual researchers benefit from ORCID: gaining internal stakeholder support to prioritize ORCID adoption, integrating the ORCID API with local systems, and doing outreach to educate researchers about ORCID so they will get and use their ORCID iDs, since researchers are central to the ORCID system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148560c4b_0_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148560c4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This group was formed last year when LYRASIS, the Big Ten Academic Alliance, the NorthEast Research Libraries, and the Greater Western Library Alliance came together to form a national partnership to foster a community of practice and provide dedicated support for ORCID at research institutions in the US, with LYRASIS as the administrative home. Any non-profit research institution in the US can join the ORCID US Community.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40f2ccdde2_14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Sheila</a:t>
            </a:r>
            <a:endParaRPr/>
          </a:p>
        </p:txBody>
      </p:sp>
      <p:sp>
        <p:nvSpPr>
          <p:cNvPr id="313" name="Google Shape;313;g40f2ccdde2_14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9.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9.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8.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8.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5.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5.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50" name="Shape 50"/>
        <p:cNvGrpSpPr/>
        <p:nvPr/>
      </p:nvGrpSpPr>
      <p:grpSpPr>
        <a:xfrm>
          <a:off x="0" y="0"/>
          <a:ext cx="0" cy="0"/>
          <a:chOff x="0" y="0"/>
          <a:chExt cx="0" cy="0"/>
        </a:xfrm>
      </p:grpSpPr>
      <p:pic>
        <p:nvPicPr>
          <p:cNvPr descr="books.jpg" id="51" name="Google Shape;51;p13"/>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52" name="Google Shape;52;p13"/>
          <p:cNvSpPr/>
          <p:nvPr/>
        </p:nvSpPr>
        <p:spPr>
          <a:xfrm>
            <a:off x="-108550" y="-114024"/>
            <a:ext cx="9357000" cy="6036000"/>
          </a:xfrm>
          <a:prstGeom prst="rect">
            <a:avLst/>
          </a:prstGeom>
          <a:solidFill>
            <a:srgbClr val="E16D2E"/>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53" name="Google Shape;53;p13"/>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star.eps" id="54" name="Google Shape;54;p13"/>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55" name="Google Shape;55;p13"/>
          <p:cNvCxnSpPr/>
          <p:nvPr/>
        </p:nvCxnSpPr>
        <p:spPr>
          <a:xfrm>
            <a:off x="685800" y="4146341"/>
            <a:ext cx="7848600" cy="1500"/>
          </a:xfrm>
          <a:prstGeom prst="straightConnector1">
            <a:avLst/>
          </a:prstGeom>
          <a:noFill/>
          <a:ln cap="flat" cmpd="sng" w="19050">
            <a:solidFill>
              <a:schemeClr val="lt1"/>
            </a:solidFill>
            <a:prstDash val="solid"/>
            <a:round/>
            <a:headEnd len="sm" w="sm" type="none"/>
            <a:tailEnd len="sm" w="sm" type="none"/>
          </a:ln>
        </p:spPr>
      </p:cxnSp>
      <p:sp>
        <p:nvSpPr>
          <p:cNvPr id="56" name="Google Shape;56;p13"/>
          <p:cNvSpPr txBox="1"/>
          <p:nvPr>
            <p:ph type="ctrTitle"/>
          </p:nvPr>
        </p:nvSpPr>
        <p:spPr>
          <a:xfrm>
            <a:off x="685800" y="1146284"/>
            <a:ext cx="7848600" cy="192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FFFFFF"/>
              </a:buClr>
              <a:buSzPts val="5400"/>
              <a:buFont typeface="Arial"/>
              <a:buNone/>
              <a:defRPr b="0" i="0" sz="5400" u="none" cap="none" strike="noStrike">
                <a:solidFill>
                  <a:srgbClr val="FFFFFF"/>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7" name="Google Shape;57;p13"/>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chemeClr val="lt1"/>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160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160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160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1600"/>
              </a:spcBef>
              <a:spcAft>
                <a:spcPts val="160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58" name="Google Shape;58;p13"/>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9" name="Shape 59"/>
        <p:cNvGrpSpPr/>
        <p:nvPr/>
      </p:nvGrpSpPr>
      <p:grpSpPr>
        <a:xfrm>
          <a:off x="0" y="0"/>
          <a:ext cx="0" cy="0"/>
          <a:chOff x="0" y="0"/>
          <a:chExt cx="0" cy="0"/>
        </a:xfrm>
      </p:grpSpPr>
      <p:sp>
        <p:nvSpPr>
          <p:cNvPr id="60" name="Google Shape;60;p14"/>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1" name="Google Shape;61;p14"/>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16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160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16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160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1600"/>
              </a:spcBef>
              <a:spcAft>
                <a:spcPts val="160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62" name="Google Shape;62;p14"/>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showMasterSp="0">
  <p:cSld name="2_Title Slide">
    <p:spTree>
      <p:nvGrpSpPr>
        <p:cNvPr id="63" name="Shape 63"/>
        <p:cNvGrpSpPr/>
        <p:nvPr/>
      </p:nvGrpSpPr>
      <p:grpSpPr>
        <a:xfrm>
          <a:off x="0" y="0"/>
          <a:ext cx="0" cy="0"/>
          <a:chOff x="0" y="0"/>
          <a:chExt cx="0" cy="0"/>
        </a:xfrm>
      </p:grpSpPr>
      <p:pic>
        <p:nvPicPr>
          <p:cNvPr descr="interior.jpg" id="64" name="Google Shape;64;p15"/>
          <p:cNvPicPr preferRelativeResize="0"/>
          <p:nvPr/>
        </p:nvPicPr>
        <p:blipFill rotWithShape="1">
          <a:blip r:embed="rId2">
            <a:alphaModFix/>
          </a:blip>
          <a:srcRect b="0" l="0" r="0" t="0"/>
          <a:stretch/>
        </p:blipFill>
        <p:spPr>
          <a:xfrm>
            <a:off x="3938016" y="0"/>
            <a:ext cx="5205983" cy="6857998"/>
          </a:xfrm>
          <a:prstGeom prst="rect">
            <a:avLst/>
          </a:prstGeom>
          <a:noFill/>
          <a:ln>
            <a:noFill/>
          </a:ln>
        </p:spPr>
      </p:pic>
      <p:sp>
        <p:nvSpPr>
          <p:cNvPr id="65" name="Google Shape;65;p15"/>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000">
                <a:solidFill>
                  <a:srgbClr val="A6A6A6"/>
                </a:solidFill>
                <a:latin typeface="Arial"/>
                <a:ea typeface="Arial"/>
                <a:cs typeface="Arial"/>
                <a:sym typeface="Arial"/>
              </a:rPr>
              <a:t>lyrasis.org</a:t>
            </a:r>
            <a:endParaRPr sz="1000">
              <a:solidFill>
                <a:srgbClr val="A6A6A6"/>
              </a:solidFill>
              <a:latin typeface="Arial"/>
              <a:ea typeface="Arial"/>
              <a:cs typeface="Arial"/>
              <a:sym typeface="Arial"/>
            </a:endParaRPr>
          </a:p>
        </p:txBody>
      </p:sp>
      <p:sp>
        <p:nvSpPr>
          <p:cNvPr id="66" name="Google Shape;66;p1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FFFFFF"/>
                </a:solidFill>
                <a:latin typeface="Arial"/>
                <a:ea typeface="Arial"/>
                <a:cs typeface="Arial"/>
                <a:sym typeface="Arial"/>
              </a:defRPr>
            </a:lvl1pPr>
            <a:lvl2pPr indent="0" lvl="1" marL="0" marR="0" rtl="0" algn="r">
              <a:spcBef>
                <a:spcPts val="0"/>
              </a:spcBef>
              <a:buNone/>
              <a:defRPr b="1" sz="1400">
                <a:solidFill>
                  <a:srgbClr val="FFFFFF"/>
                </a:solidFill>
                <a:latin typeface="Arial"/>
                <a:ea typeface="Arial"/>
                <a:cs typeface="Arial"/>
                <a:sym typeface="Arial"/>
              </a:defRPr>
            </a:lvl2pPr>
            <a:lvl3pPr indent="0" lvl="2" marL="0" marR="0" rtl="0" algn="r">
              <a:spcBef>
                <a:spcPts val="0"/>
              </a:spcBef>
              <a:buNone/>
              <a:defRPr b="1" sz="1400">
                <a:solidFill>
                  <a:srgbClr val="FFFFFF"/>
                </a:solidFill>
                <a:latin typeface="Arial"/>
                <a:ea typeface="Arial"/>
                <a:cs typeface="Arial"/>
                <a:sym typeface="Arial"/>
              </a:defRPr>
            </a:lvl3pPr>
            <a:lvl4pPr indent="0" lvl="3" marL="0" marR="0" rtl="0" algn="r">
              <a:spcBef>
                <a:spcPts val="0"/>
              </a:spcBef>
              <a:buNone/>
              <a:defRPr b="1" sz="1400">
                <a:solidFill>
                  <a:srgbClr val="FFFFFF"/>
                </a:solidFill>
                <a:latin typeface="Arial"/>
                <a:ea typeface="Arial"/>
                <a:cs typeface="Arial"/>
                <a:sym typeface="Arial"/>
              </a:defRPr>
            </a:lvl4pPr>
            <a:lvl5pPr indent="0" lvl="4" marL="0" marR="0" rtl="0" algn="r">
              <a:spcBef>
                <a:spcPts val="0"/>
              </a:spcBef>
              <a:buNone/>
              <a:defRPr b="1" sz="1400">
                <a:solidFill>
                  <a:srgbClr val="FFFFFF"/>
                </a:solidFill>
                <a:latin typeface="Arial"/>
                <a:ea typeface="Arial"/>
                <a:cs typeface="Arial"/>
                <a:sym typeface="Arial"/>
              </a:defRPr>
            </a:lvl5pPr>
            <a:lvl6pPr indent="0" lvl="5" marL="0" marR="0" rtl="0" algn="r">
              <a:spcBef>
                <a:spcPts val="0"/>
              </a:spcBef>
              <a:buNone/>
              <a:defRPr b="1" sz="1400">
                <a:solidFill>
                  <a:srgbClr val="FFFFFF"/>
                </a:solidFill>
                <a:latin typeface="Arial"/>
                <a:ea typeface="Arial"/>
                <a:cs typeface="Arial"/>
                <a:sym typeface="Arial"/>
              </a:defRPr>
            </a:lvl6pPr>
            <a:lvl7pPr indent="0" lvl="6" marL="0" marR="0" rtl="0" algn="r">
              <a:spcBef>
                <a:spcPts val="0"/>
              </a:spcBef>
              <a:buNone/>
              <a:defRPr b="1" sz="1400">
                <a:solidFill>
                  <a:srgbClr val="FFFFFF"/>
                </a:solidFill>
                <a:latin typeface="Arial"/>
                <a:ea typeface="Arial"/>
                <a:cs typeface="Arial"/>
                <a:sym typeface="Arial"/>
              </a:defRPr>
            </a:lvl7pPr>
            <a:lvl8pPr indent="0" lvl="7" marL="0" marR="0" rtl="0" algn="r">
              <a:spcBef>
                <a:spcPts val="0"/>
              </a:spcBef>
              <a:buNone/>
              <a:defRPr b="1" sz="1400">
                <a:solidFill>
                  <a:srgbClr val="FFFFFF"/>
                </a:solidFill>
                <a:latin typeface="Arial"/>
                <a:ea typeface="Arial"/>
                <a:cs typeface="Arial"/>
                <a:sym typeface="Arial"/>
              </a:defRPr>
            </a:lvl8pPr>
            <a:lvl9pPr indent="0" lvl="8" marL="0" marR="0" rtl="0" algn="r">
              <a:spcBef>
                <a:spcPts val="0"/>
              </a:spcBef>
              <a:buNone/>
              <a:defRPr b="1" sz="14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p:cSld name="Text slide">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6"/>
          <p:cNvSpPr txBox="1"/>
          <p:nvPr>
            <p:ph type="title"/>
          </p:nvPr>
        </p:nvSpPr>
        <p:spPr>
          <a:xfrm>
            <a:off x="310244" y="365126"/>
            <a:ext cx="8539800" cy="14028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8436B"/>
              </a:buClr>
              <a:buSzPts val="3600"/>
              <a:buFont typeface="Avenir"/>
              <a:buNone/>
              <a:defRPr b="0" i="0" sz="3600" u="none" cap="none" strike="noStrike">
                <a:solidFill>
                  <a:srgbClr val="28436B"/>
                </a:solidFill>
                <a:latin typeface="Avenir"/>
                <a:ea typeface="Avenir"/>
                <a:cs typeface="Avenir"/>
                <a:sym typeface="Avenir"/>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9" name="Google Shape;69;p16"/>
          <p:cNvSpPr txBox="1"/>
          <p:nvPr>
            <p:ph idx="1" type="body"/>
          </p:nvPr>
        </p:nvSpPr>
        <p:spPr>
          <a:xfrm>
            <a:off x="310753" y="1833563"/>
            <a:ext cx="8539200" cy="3892500"/>
          </a:xfrm>
          <a:prstGeom prst="rect">
            <a:avLst/>
          </a:prstGeom>
          <a:noFill/>
          <a:ln>
            <a:noFill/>
          </a:ln>
        </p:spPr>
        <p:txBody>
          <a:bodyPr anchorCtr="0" anchor="t" bIns="45700" lIns="91425" spcFirstLastPara="1" rIns="91425" wrap="square" tIns="45700"/>
          <a:lstStyle>
            <a:lvl1pPr indent="-381000" lvl="0" marL="457200" marR="0" rtl="0" algn="l">
              <a:lnSpc>
                <a:spcPct val="100000"/>
              </a:lnSpc>
              <a:spcBef>
                <a:spcPts val="1000"/>
              </a:spcBef>
              <a:spcAft>
                <a:spcPts val="0"/>
              </a:spcAft>
              <a:buClr>
                <a:srgbClr val="3A3838"/>
              </a:buClr>
              <a:buSzPts val="2400"/>
              <a:buFont typeface="Arial"/>
              <a:buChar char="•"/>
              <a:defRPr b="0" i="0" sz="2400" u="none" cap="none" strike="noStrike">
                <a:solidFill>
                  <a:srgbClr val="3A3838"/>
                </a:solidFill>
                <a:latin typeface="Avenir"/>
                <a:ea typeface="Avenir"/>
                <a:cs typeface="Avenir"/>
                <a:sym typeface="Avenir"/>
              </a:defRPr>
            </a:lvl1pPr>
            <a:lvl2pPr indent="-342900" lvl="1" marL="9144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2pPr>
            <a:lvl3pPr indent="-355600" lvl="2" marL="1371600" marR="0" rtl="0" algn="l">
              <a:lnSpc>
                <a:spcPct val="100000"/>
              </a:lnSpc>
              <a:spcBef>
                <a:spcPts val="1600"/>
              </a:spcBef>
              <a:spcAft>
                <a:spcPts val="0"/>
              </a:spcAft>
              <a:buClr>
                <a:srgbClr val="3A3838"/>
              </a:buClr>
              <a:buSzPts val="2000"/>
              <a:buFont typeface="Arial"/>
              <a:buChar char="•"/>
              <a:defRPr b="0" i="0" sz="2000" u="none" cap="none" strike="noStrike">
                <a:solidFill>
                  <a:srgbClr val="3A3838"/>
                </a:solidFill>
                <a:latin typeface="Avenir"/>
                <a:ea typeface="Avenir"/>
                <a:cs typeface="Avenir"/>
                <a:sym typeface="Avenir"/>
              </a:defRPr>
            </a:lvl3pPr>
            <a:lvl4pPr indent="-342900" lvl="3" marL="18288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4pPr>
            <a:lvl5pPr indent="-342900" lvl="4" marL="22860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bg>
      <p:bgPr>
        <a:solidFill>
          <a:srgbClr val="A4CD39"/>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969264" y="2551200"/>
            <a:ext cx="7315200" cy="914400"/>
          </a:xfrm>
          <a:prstGeom prst="rect">
            <a:avLst/>
          </a:prstGeom>
          <a:noFill/>
          <a:ln>
            <a:noFill/>
          </a:ln>
        </p:spPr>
        <p:txBody>
          <a:bodyPr anchorCtr="0" anchor="b" bIns="45700" lIns="0" spcFirstLastPara="1" rIns="0" wrap="square" tIns="45700"/>
          <a:lstStyle>
            <a:lvl1pPr lvl="0" marR="0" rtl="0" algn="l">
              <a:lnSpc>
                <a:spcPct val="90909"/>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2" name="Google Shape;72;p17"/>
          <p:cNvSpPr txBox="1"/>
          <p:nvPr>
            <p:ph idx="1" type="body"/>
          </p:nvPr>
        </p:nvSpPr>
        <p:spPr>
          <a:xfrm>
            <a:off x="969264" y="3557040"/>
            <a:ext cx="7315200" cy="1600200"/>
          </a:xfrm>
          <a:prstGeom prst="rect">
            <a:avLst/>
          </a:prstGeom>
          <a:noFill/>
          <a:ln>
            <a:noFill/>
          </a:ln>
        </p:spPr>
        <p:txBody>
          <a:bodyPr anchorCtr="0" anchor="t" bIns="45700" lIns="0" spcFirstLastPara="1" rIns="0" wrap="square" tIns="45700"/>
          <a:lstStyle>
            <a:lvl1pPr indent="-228600" lvl="0" marL="457200" marR="0" rtl="0" algn="l">
              <a:lnSpc>
                <a:spcPct val="100000"/>
              </a:lnSpc>
              <a:spcBef>
                <a:spcPts val="1000"/>
              </a:spcBef>
              <a:spcAft>
                <a:spcPts val="0"/>
              </a:spcAft>
              <a:buClr>
                <a:srgbClr val="D1E69A"/>
              </a:buClr>
              <a:buSzPts val="2400"/>
              <a:buFont typeface="Arial"/>
              <a:buNone/>
              <a:defRPr b="0" i="0" sz="2400" u="none" cap="none" strike="noStrike">
                <a:solidFill>
                  <a:srgbClr val="D1E69A"/>
                </a:solidFill>
                <a:latin typeface="Open Sans"/>
                <a:ea typeface="Open Sans"/>
                <a:cs typeface="Open Sans"/>
                <a:sym typeface="Open Sans"/>
              </a:defRPr>
            </a:lvl1pPr>
            <a:lvl2pPr indent="-228600" lvl="1" marL="914400" marR="0" rtl="0" algn="l">
              <a:lnSpc>
                <a:spcPct val="100000"/>
              </a:lnSpc>
              <a:spcBef>
                <a:spcPts val="600"/>
              </a:spcBef>
              <a:spcAft>
                <a:spcPts val="0"/>
              </a:spcAft>
              <a:buClr>
                <a:srgbClr val="C1DB8E"/>
              </a:buClr>
              <a:buSzPts val="1800"/>
              <a:buFont typeface="Arial"/>
              <a:buNone/>
              <a:defRPr b="0" i="0" sz="1800" u="none" cap="none" strike="noStrike">
                <a:solidFill>
                  <a:srgbClr val="C1DB8E"/>
                </a:solidFill>
                <a:latin typeface="Open Sans"/>
                <a:ea typeface="Open Sans"/>
                <a:cs typeface="Open Sans"/>
                <a:sym typeface="Open Sans"/>
              </a:defRPr>
            </a:lvl2pPr>
            <a:lvl3pPr indent="-228600" lvl="2" marL="1371600" marR="0" rtl="0" algn="l">
              <a:lnSpc>
                <a:spcPct val="100000"/>
              </a:lnSpc>
              <a:spcBef>
                <a:spcPts val="600"/>
              </a:spcBef>
              <a:spcAft>
                <a:spcPts val="0"/>
              </a:spcAft>
              <a:buClr>
                <a:srgbClr val="C1DB8E"/>
              </a:buClr>
              <a:buSzPts val="1600"/>
              <a:buFont typeface="Arial"/>
              <a:buNone/>
              <a:defRPr b="0" i="0" sz="1600" u="none" cap="none" strike="noStrike">
                <a:solidFill>
                  <a:srgbClr val="C1DB8E"/>
                </a:solidFill>
                <a:latin typeface="Open Sans"/>
                <a:ea typeface="Open Sans"/>
                <a:cs typeface="Open Sans"/>
                <a:sym typeface="Open Sans"/>
              </a:defRPr>
            </a:lvl3pPr>
            <a:lvl4pPr indent="-228600" lvl="3" marL="1828800" marR="0" rtl="0" algn="l">
              <a:lnSpc>
                <a:spcPct val="100000"/>
              </a:lnSpc>
              <a:spcBef>
                <a:spcPts val="600"/>
              </a:spcBef>
              <a:spcAft>
                <a:spcPts val="0"/>
              </a:spcAft>
              <a:buClr>
                <a:srgbClr val="C1DB8E"/>
              </a:buClr>
              <a:buSzPts val="1400"/>
              <a:buFont typeface="Arial"/>
              <a:buNone/>
              <a:defRPr b="0" i="0" sz="1400" u="none" cap="none" strike="noStrike">
                <a:solidFill>
                  <a:srgbClr val="C1DB8E"/>
                </a:solidFill>
                <a:latin typeface="Open Sans"/>
                <a:ea typeface="Open Sans"/>
                <a:cs typeface="Open Sans"/>
                <a:sym typeface="Open Sans"/>
              </a:defRPr>
            </a:lvl4pPr>
            <a:lvl5pPr indent="-228600" lvl="4" marL="2286000" marR="0" rtl="0" algn="l">
              <a:lnSpc>
                <a:spcPct val="100000"/>
              </a:lnSpc>
              <a:spcBef>
                <a:spcPts val="600"/>
              </a:spcBef>
              <a:spcAft>
                <a:spcPts val="0"/>
              </a:spcAft>
              <a:buClr>
                <a:srgbClr val="C1DB8E"/>
              </a:buClr>
              <a:buSzPts val="1400"/>
              <a:buFont typeface="Arial"/>
              <a:buNone/>
              <a:defRPr b="0" i="0" sz="1400" u="none" cap="none" strike="noStrike">
                <a:solidFill>
                  <a:srgbClr val="C1DB8E"/>
                </a:solidFill>
                <a:latin typeface="Open Sans"/>
                <a:ea typeface="Open Sans"/>
                <a:cs typeface="Open Sans"/>
                <a:sym typeface="Open Sans"/>
              </a:defRPr>
            </a:lvl5pPr>
            <a:lvl6pPr indent="-228600" lvl="5" marL="2743200" marR="0" rtl="0" algn="l">
              <a:lnSpc>
                <a:spcPct val="90000"/>
              </a:lnSpc>
              <a:spcBef>
                <a:spcPts val="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6pPr>
            <a:lvl7pPr indent="-228600" lvl="6" marL="3200400" marR="0" rtl="0" algn="l">
              <a:lnSpc>
                <a:spcPct val="90000"/>
              </a:lnSpc>
              <a:spcBef>
                <a:spcPts val="1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7pPr>
            <a:lvl8pPr indent="-228600" lvl="7" marL="3657600" marR="0" rtl="0" algn="l">
              <a:lnSpc>
                <a:spcPct val="90000"/>
              </a:lnSpc>
              <a:spcBef>
                <a:spcPts val="1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8pPr>
            <a:lvl9pPr indent="-228600" lvl="8" marL="4114800" marR="0" rtl="0" algn="l">
              <a:lnSpc>
                <a:spcPct val="90000"/>
              </a:lnSpc>
              <a:spcBef>
                <a:spcPts val="1600"/>
              </a:spcBef>
              <a:spcAft>
                <a:spcPts val="1600"/>
              </a:spcAft>
              <a:buClr>
                <a:srgbClr val="C1DB8E"/>
              </a:buClr>
              <a:buSzPts val="1400"/>
              <a:buFont typeface="Arial"/>
              <a:buNone/>
              <a:defRPr b="0" i="0" sz="1400" u="none" cap="none" strike="noStrike">
                <a:solidFill>
                  <a:srgbClr val="C1DB8E"/>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3" name="Shape 73"/>
        <p:cNvGrpSpPr/>
        <p:nvPr/>
      </p:nvGrpSpPr>
      <p:grpSpPr>
        <a:xfrm>
          <a:off x="0" y="0"/>
          <a:ext cx="0" cy="0"/>
          <a:chOff x="0" y="0"/>
          <a:chExt cx="0" cy="0"/>
        </a:xfrm>
      </p:grpSpPr>
      <p:sp>
        <p:nvSpPr>
          <p:cNvPr id="74" name="Google Shape;74;p18"/>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5" name="Google Shape;75;p18"/>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16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6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6" name="Google Shape;76;p18"/>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8"/>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16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6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8" name="Google Shape;78;p18"/>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showMasterSp="0">
  <p:cSld name="3_Title Slide">
    <p:spTree>
      <p:nvGrpSpPr>
        <p:cNvPr id="82" name="Shape 82"/>
        <p:cNvGrpSpPr/>
        <p:nvPr/>
      </p:nvGrpSpPr>
      <p:grpSpPr>
        <a:xfrm>
          <a:off x="0" y="0"/>
          <a:ext cx="0" cy="0"/>
          <a:chOff x="0" y="0"/>
          <a:chExt cx="0" cy="0"/>
        </a:xfrm>
      </p:grpSpPr>
      <p:pic>
        <p:nvPicPr>
          <p:cNvPr descr="books.jpg" id="83" name="Google Shape;83;p19"/>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84" name="Google Shape;84;p19"/>
          <p:cNvSpPr/>
          <p:nvPr/>
        </p:nvSpPr>
        <p:spPr>
          <a:xfrm>
            <a:off x="0" y="0"/>
            <a:ext cx="9144000" cy="5922000"/>
          </a:xfrm>
          <a:prstGeom prst="rect">
            <a:avLst/>
          </a:prstGeom>
          <a:solidFill>
            <a:schemeClr val="lt1">
              <a:alpha val="94510"/>
            </a:schemeClr>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5" name="Google Shape;85;p19"/>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ar.eps" id="86" name="Google Shape;86;p19"/>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87" name="Google Shape;87;p19"/>
          <p:cNvCxnSpPr/>
          <p:nvPr/>
        </p:nvCxnSpPr>
        <p:spPr>
          <a:xfrm>
            <a:off x="685800" y="4146341"/>
            <a:ext cx="7848600" cy="1500"/>
          </a:xfrm>
          <a:prstGeom prst="straightConnector1">
            <a:avLst/>
          </a:prstGeom>
          <a:noFill/>
          <a:ln cap="flat" cmpd="sng" w="19050">
            <a:solidFill>
              <a:schemeClr val="dk1"/>
            </a:solidFill>
            <a:prstDash val="solid"/>
            <a:round/>
            <a:headEnd len="sm" w="sm" type="none"/>
            <a:tailEnd len="sm" w="sm" type="none"/>
          </a:ln>
        </p:spPr>
      </p:cxnSp>
      <p:sp>
        <p:nvSpPr>
          <p:cNvPr id="88" name="Google Shape;88;p19"/>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E16D2E"/>
              </a:buClr>
              <a:buSzPts val="5400"/>
              <a:buFont typeface="Arial"/>
              <a:buNone/>
              <a:defRPr b="0" i="0" sz="5400" u="none" cap="none" strike="noStrike">
                <a:solidFill>
                  <a:srgbClr val="E16D2E"/>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89" name="Google Shape;89;p19"/>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rgbClr val="292934"/>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160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160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160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1600"/>
              </a:spcBef>
              <a:spcAft>
                <a:spcPts val="160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90" name="Google Shape;90;p19"/>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98" name="Shape 98"/>
        <p:cNvGrpSpPr/>
        <p:nvPr/>
      </p:nvGrpSpPr>
      <p:grpSpPr>
        <a:xfrm>
          <a:off x="0" y="0"/>
          <a:ext cx="0" cy="0"/>
          <a:chOff x="0" y="0"/>
          <a:chExt cx="0" cy="0"/>
        </a:xfrm>
      </p:grpSpPr>
      <p:pic>
        <p:nvPicPr>
          <p:cNvPr descr="books.jpg" id="99" name="Google Shape;99;p21"/>
          <p:cNvPicPr preferRelativeResize="0"/>
          <p:nvPr/>
        </p:nvPicPr>
        <p:blipFill rotWithShape="1">
          <a:blip r:embed="rId2">
            <a:alphaModFix/>
          </a:blip>
          <a:srcRect b="0" l="0" r="0" t="0"/>
          <a:stretch/>
        </p:blipFill>
        <p:spPr>
          <a:xfrm>
            <a:off x="0" y="0"/>
            <a:ext cx="6857999" cy="5143500"/>
          </a:xfrm>
          <a:prstGeom prst="rect">
            <a:avLst/>
          </a:prstGeom>
          <a:noFill/>
          <a:ln>
            <a:noFill/>
          </a:ln>
        </p:spPr>
      </p:pic>
      <p:sp>
        <p:nvSpPr>
          <p:cNvPr id="100" name="Google Shape;100;p21"/>
          <p:cNvSpPr/>
          <p:nvPr/>
        </p:nvSpPr>
        <p:spPr>
          <a:xfrm>
            <a:off x="-108550" y="-114024"/>
            <a:ext cx="9357000" cy="6036000"/>
          </a:xfrm>
          <a:prstGeom prst="rect">
            <a:avLst/>
          </a:prstGeom>
          <a:solidFill>
            <a:srgbClr val="E16D2E"/>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01" name="Google Shape;101;p21"/>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star.eps" id="102" name="Google Shape;102;p21"/>
          <p:cNvPicPr preferRelativeResize="0"/>
          <p:nvPr/>
        </p:nvPicPr>
        <p:blipFill rotWithShape="1">
          <a:blip r:embed="rId3">
            <a:alphaModFix/>
          </a:blip>
          <a:srcRect b="0" l="0" r="0" t="0"/>
          <a:stretch/>
        </p:blipFill>
        <p:spPr>
          <a:xfrm>
            <a:off x="7761471" y="308625"/>
            <a:ext cx="329560" cy="329562"/>
          </a:xfrm>
          <a:prstGeom prst="rect">
            <a:avLst/>
          </a:prstGeom>
          <a:noFill/>
          <a:ln>
            <a:noFill/>
          </a:ln>
        </p:spPr>
      </p:pic>
      <p:cxnSp>
        <p:nvCxnSpPr>
          <p:cNvPr id="103" name="Google Shape;103;p21"/>
          <p:cNvCxnSpPr/>
          <p:nvPr/>
        </p:nvCxnSpPr>
        <p:spPr>
          <a:xfrm>
            <a:off x="685800" y="4146341"/>
            <a:ext cx="7848600" cy="1500"/>
          </a:xfrm>
          <a:prstGeom prst="straightConnector1">
            <a:avLst/>
          </a:prstGeom>
          <a:noFill/>
          <a:ln cap="flat" cmpd="sng" w="19050">
            <a:solidFill>
              <a:schemeClr val="lt1"/>
            </a:solidFill>
            <a:prstDash val="solid"/>
            <a:round/>
            <a:headEnd len="sm" w="sm" type="none"/>
            <a:tailEnd len="sm" w="sm" type="none"/>
          </a:ln>
        </p:spPr>
      </p:cxnSp>
      <p:sp>
        <p:nvSpPr>
          <p:cNvPr id="104" name="Google Shape;104;p21"/>
          <p:cNvSpPr txBox="1"/>
          <p:nvPr>
            <p:ph type="ctrTitle"/>
          </p:nvPr>
        </p:nvSpPr>
        <p:spPr>
          <a:xfrm>
            <a:off x="685800" y="1146284"/>
            <a:ext cx="7848600" cy="192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FFFFFF"/>
              </a:buClr>
              <a:buSzPts val="5400"/>
              <a:buFont typeface="Arial"/>
              <a:buNone/>
              <a:defRPr b="0" i="0" sz="5400" u="none" cap="none" strike="noStrik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5" name="Google Shape;105;p21"/>
          <p:cNvSpPr txBox="1"/>
          <p:nvPr>
            <p:ph idx="1" type="subTitle"/>
          </p:nvPr>
        </p:nvSpPr>
        <p:spPr>
          <a:xfrm>
            <a:off x="685800" y="4367899"/>
            <a:ext cx="7848600" cy="4083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chemeClr val="lt1"/>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06" name="Google Shape;106;p21"/>
          <p:cNvPicPr preferRelativeResize="0"/>
          <p:nvPr/>
        </p:nvPicPr>
        <p:blipFill rotWithShape="1">
          <a:blip r:embed="rId4">
            <a:alphaModFix/>
          </a:blip>
          <a:srcRect b="0" l="0" r="0" t="0"/>
          <a:stretch/>
        </p:blipFill>
        <p:spPr>
          <a:xfrm>
            <a:off x="6886118" y="6185993"/>
            <a:ext cx="1518297" cy="2893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7" name="Shape 107"/>
        <p:cNvGrpSpPr/>
        <p:nvPr/>
      </p:nvGrpSpPr>
      <p:grpSpPr>
        <a:xfrm>
          <a:off x="0" y="0"/>
          <a:ext cx="0" cy="0"/>
          <a:chOff x="0" y="0"/>
          <a:chExt cx="0" cy="0"/>
        </a:xfrm>
      </p:grpSpPr>
      <p:sp>
        <p:nvSpPr>
          <p:cNvPr id="108" name="Google Shape;108;p22"/>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9" name="Google Shape;109;p22"/>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10" name="Google Shape;110;p22"/>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showMasterSp="0">
  <p:cSld name="2_Title Slide">
    <p:spTree>
      <p:nvGrpSpPr>
        <p:cNvPr id="111" name="Shape 111"/>
        <p:cNvGrpSpPr/>
        <p:nvPr/>
      </p:nvGrpSpPr>
      <p:grpSpPr>
        <a:xfrm>
          <a:off x="0" y="0"/>
          <a:ext cx="0" cy="0"/>
          <a:chOff x="0" y="0"/>
          <a:chExt cx="0" cy="0"/>
        </a:xfrm>
      </p:grpSpPr>
      <p:pic>
        <p:nvPicPr>
          <p:cNvPr descr="interior.jpg" id="112" name="Google Shape;112;p23"/>
          <p:cNvPicPr preferRelativeResize="0"/>
          <p:nvPr/>
        </p:nvPicPr>
        <p:blipFill rotWithShape="1">
          <a:blip r:embed="rId2">
            <a:alphaModFix/>
          </a:blip>
          <a:srcRect b="0" l="0" r="0" t="0"/>
          <a:stretch/>
        </p:blipFill>
        <p:spPr>
          <a:xfrm>
            <a:off x="3938016" y="0"/>
            <a:ext cx="3904489" cy="5143500"/>
          </a:xfrm>
          <a:prstGeom prst="rect">
            <a:avLst/>
          </a:prstGeom>
          <a:noFill/>
          <a:ln>
            <a:noFill/>
          </a:ln>
        </p:spPr>
      </p:pic>
      <p:sp>
        <p:nvSpPr>
          <p:cNvPr id="113" name="Google Shape;113;p23"/>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000">
                <a:solidFill>
                  <a:srgbClr val="A6A6A6"/>
                </a:solidFill>
                <a:latin typeface="Arial"/>
                <a:ea typeface="Arial"/>
                <a:cs typeface="Arial"/>
                <a:sym typeface="Arial"/>
              </a:rPr>
              <a:t>lyrasis.org</a:t>
            </a:r>
            <a:endParaRPr sz="1000">
              <a:solidFill>
                <a:srgbClr val="A6A6A6"/>
              </a:solidFill>
              <a:latin typeface="Arial"/>
              <a:ea typeface="Arial"/>
              <a:cs typeface="Arial"/>
              <a:sym typeface="Arial"/>
            </a:endParaRPr>
          </a:p>
        </p:txBody>
      </p:sp>
      <p:sp>
        <p:nvSpPr>
          <p:cNvPr id="114" name="Google Shape;114;p23"/>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FFFFFF"/>
                </a:solidFill>
                <a:latin typeface="Arial"/>
                <a:ea typeface="Arial"/>
                <a:cs typeface="Arial"/>
                <a:sym typeface="Arial"/>
              </a:defRPr>
            </a:lvl1pPr>
            <a:lvl2pPr indent="0" lvl="1" marL="0" marR="0" rtl="0" algn="r">
              <a:spcBef>
                <a:spcPts val="0"/>
              </a:spcBef>
              <a:buNone/>
              <a:defRPr b="1" sz="1400">
                <a:solidFill>
                  <a:srgbClr val="FFFFFF"/>
                </a:solidFill>
                <a:latin typeface="Arial"/>
                <a:ea typeface="Arial"/>
                <a:cs typeface="Arial"/>
                <a:sym typeface="Arial"/>
              </a:defRPr>
            </a:lvl2pPr>
            <a:lvl3pPr indent="0" lvl="2" marL="0" marR="0" rtl="0" algn="r">
              <a:spcBef>
                <a:spcPts val="0"/>
              </a:spcBef>
              <a:buNone/>
              <a:defRPr b="1" sz="1400">
                <a:solidFill>
                  <a:srgbClr val="FFFFFF"/>
                </a:solidFill>
                <a:latin typeface="Arial"/>
                <a:ea typeface="Arial"/>
                <a:cs typeface="Arial"/>
                <a:sym typeface="Arial"/>
              </a:defRPr>
            </a:lvl3pPr>
            <a:lvl4pPr indent="0" lvl="3" marL="0" marR="0" rtl="0" algn="r">
              <a:spcBef>
                <a:spcPts val="0"/>
              </a:spcBef>
              <a:buNone/>
              <a:defRPr b="1" sz="1400">
                <a:solidFill>
                  <a:srgbClr val="FFFFFF"/>
                </a:solidFill>
                <a:latin typeface="Arial"/>
                <a:ea typeface="Arial"/>
                <a:cs typeface="Arial"/>
                <a:sym typeface="Arial"/>
              </a:defRPr>
            </a:lvl4pPr>
            <a:lvl5pPr indent="0" lvl="4" marL="0" marR="0" rtl="0" algn="r">
              <a:spcBef>
                <a:spcPts val="0"/>
              </a:spcBef>
              <a:buNone/>
              <a:defRPr b="1" sz="1400">
                <a:solidFill>
                  <a:srgbClr val="FFFFFF"/>
                </a:solidFill>
                <a:latin typeface="Arial"/>
                <a:ea typeface="Arial"/>
                <a:cs typeface="Arial"/>
                <a:sym typeface="Arial"/>
              </a:defRPr>
            </a:lvl5pPr>
            <a:lvl6pPr indent="0" lvl="5" marL="0" marR="0" rtl="0" algn="r">
              <a:spcBef>
                <a:spcPts val="0"/>
              </a:spcBef>
              <a:buNone/>
              <a:defRPr b="1" sz="1400">
                <a:solidFill>
                  <a:srgbClr val="FFFFFF"/>
                </a:solidFill>
                <a:latin typeface="Arial"/>
                <a:ea typeface="Arial"/>
                <a:cs typeface="Arial"/>
                <a:sym typeface="Arial"/>
              </a:defRPr>
            </a:lvl6pPr>
            <a:lvl7pPr indent="0" lvl="6" marL="0" marR="0" rtl="0" algn="r">
              <a:spcBef>
                <a:spcPts val="0"/>
              </a:spcBef>
              <a:buNone/>
              <a:defRPr b="1" sz="1400">
                <a:solidFill>
                  <a:srgbClr val="FFFFFF"/>
                </a:solidFill>
                <a:latin typeface="Arial"/>
                <a:ea typeface="Arial"/>
                <a:cs typeface="Arial"/>
                <a:sym typeface="Arial"/>
              </a:defRPr>
            </a:lvl7pPr>
            <a:lvl8pPr indent="0" lvl="7" marL="0" marR="0" rtl="0" algn="r">
              <a:spcBef>
                <a:spcPts val="0"/>
              </a:spcBef>
              <a:buNone/>
              <a:defRPr b="1" sz="1400">
                <a:solidFill>
                  <a:srgbClr val="FFFFFF"/>
                </a:solidFill>
                <a:latin typeface="Arial"/>
                <a:ea typeface="Arial"/>
                <a:cs typeface="Arial"/>
                <a:sym typeface="Arial"/>
              </a:defRPr>
            </a:lvl8pPr>
            <a:lvl9pPr indent="0" lvl="8" marL="0" marR="0" rtl="0" algn="r">
              <a:spcBef>
                <a:spcPts val="0"/>
              </a:spcBef>
              <a:buNone/>
              <a:defRPr b="1" sz="14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showMasterSp="0">
  <p:cSld name="3_Title Slide">
    <p:spTree>
      <p:nvGrpSpPr>
        <p:cNvPr id="115" name="Shape 115"/>
        <p:cNvGrpSpPr/>
        <p:nvPr/>
      </p:nvGrpSpPr>
      <p:grpSpPr>
        <a:xfrm>
          <a:off x="0" y="0"/>
          <a:ext cx="0" cy="0"/>
          <a:chOff x="0" y="0"/>
          <a:chExt cx="0" cy="0"/>
        </a:xfrm>
      </p:grpSpPr>
      <p:pic>
        <p:nvPicPr>
          <p:cNvPr descr="books.jpg" id="116" name="Google Shape;116;p24"/>
          <p:cNvPicPr preferRelativeResize="0"/>
          <p:nvPr/>
        </p:nvPicPr>
        <p:blipFill rotWithShape="1">
          <a:blip r:embed="rId2">
            <a:alphaModFix/>
          </a:blip>
          <a:srcRect b="0" l="0" r="0" t="0"/>
          <a:stretch/>
        </p:blipFill>
        <p:spPr>
          <a:xfrm>
            <a:off x="0" y="0"/>
            <a:ext cx="6857999" cy="5143500"/>
          </a:xfrm>
          <a:prstGeom prst="rect">
            <a:avLst/>
          </a:prstGeom>
          <a:noFill/>
          <a:ln>
            <a:noFill/>
          </a:ln>
        </p:spPr>
      </p:pic>
      <p:sp>
        <p:nvSpPr>
          <p:cNvPr id="117" name="Google Shape;117;p24"/>
          <p:cNvSpPr/>
          <p:nvPr/>
        </p:nvSpPr>
        <p:spPr>
          <a:xfrm>
            <a:off x="0" y="0"/>
            <a:ext cx="9144000" cy="5922000"/>
          </a:xfrm>
          <a:prstGeom prst="rect">
            <a:avLst/>
          </a:prstGeom>
          <a:solidFill>
            <a:schemeClr val="lt1">
              <a:alpha val="94510"/>
            </a:schemeClr>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 name="Google Shape;118;p24"/>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ar.eps" id="119" name="Google Shape;119;p24"/>
          <p:cNvPicPr preferRelativeResize="0"/>
          <p:nvPr/>
        </p:nvPicPr>
        <p:blipFill rotWithShape="1">
          <a:blip r:embed="rId3">
            <a:alphaModFix/>
          </a:blip>
          <a:srcRect b="0" l="0" r="0" t="0"/>
          <a:stretch/>
        </p:blipFill>
        <p:spPr>
          <a:xfrm>
            <a:off x="7761471" y="308625"/>
            <a:ext cx="329560" cy="329562"/>
          </a:xfrm>
          <a:prstGeom prst="rect">
            <a:avLst/>
          </a:prstGeom>
          <a:noFill/>
          <a:ln>
            <a:noFill/>
          </a:ln>
        </p:spPr>
      </p:pic>
      <p:cxnSp>
        <p:nvCxnSpPr>
          <p:cNvPr id="120" name="Google Shape;120;p24"/>
          <p:cNvCxnSpPr/>
          <p:nvPr/>
        </p:nvCxnSpPr>
        <p:spPr>
          <a:xfrm>
            <a:off x="685800" y="4146341"/>
            <a:ext cx="7848600" cy="1500"/>
          </a:xfrm>
          <a:prstGeom prst="straightConnector1">
            <a:avLst/>
          </a:prstGeom>
          <a:noFill/>
          <a:ln cap="flat" cmpd="sng" w="19050">
            <a:solidFill>
              <a:schemeClr val="dk1"/>
            </a:solidFill>
            <a:prstDash val="solid"/>
            <a:round/>
            <a:headEnd len="sm" w="sm" type="none"/>
            <a:tailEnd len="sm" w="sm" type="none"/>
          </a:ln>
        </p:spPr>
      </p:cxnSp>
      <p:sp>
        <p:nvSpPr>
          <p:cNvPr id="121" name="Google Shape;121;p24"/>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E16D2E"/>
              </a:buClr>
              <a:buSzPts val="5400"/>
              <a:buFont typeface="Arial"/>
              <a:buNone/>
              <a:defRPr b="0" i="0" sz="5400" u="none" cap="none" strike="noStrike">
                <a:solidFill>
                  <a:srgbClr val="E16D2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2" name="Google Shape;122;p24"/>
          <p:cNvSpPr txBox="1"/>
          <p:nvPr>
            <p:ph idx="1" type="subTitle"/>
          </p:nvPr>
        </p:nvSpPr>
        <p:spPr>
          <a:xfrm>
            <a:off x="685800" y="4367899"/>
            <a:ext cx="7848600" cy="4083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rgbClr val="292934"/>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23" name="Google Shape;123;p24"/>
          <p:cNvPicPr preferRelativeResize="0"/>
          <p:nvPr/>
        </p:nvPicPr>
        <p:blipFill rotWithShape="1">
          <a:blip r:embed="rId4">
            <a:alphaModFix/>
          </a:blip>
          <a:srcRect b="0" l="0" r="0" t="0"/>
          <a:stretch/>
        </p:blipFill>
        <p:spPr>
          <a:xfrm>
            <a:off x="6886118" y="6185993"/>
            <a:ext cx="1518297" cy="28931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4" name="Shape 124"/>
        <p:cNvGrpSpPr/>
        <p:nvPr/>
      </p:nvGrpSpPr>
      <p:grpSpPr>
        <a:xfrm>
          <a:off x="0" y="0"/>
          <a:ext cx="0" cy="0"/>
          <a:chOff x="0" y="0"/>
          <a:chExt cx="0" cy="0"/>
        </a:xfrm>
      </p:grpSpPr>
      <p:sp>
        <p:nvSpPr>
          <p:cNvPr id="125" name="Google Shape;125;p25"/>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6" name="Google Shape;126;p25"/>
          <p:cNvSpPr txBox="1"/>
          <p:nvPr>
            <p:ph idx="1" type="body"/>
          </p:nvPr>
        </p:nvSpPr>
        <p:spPr>
          <a:xfrm>
            <a:off x="457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5"/>
          <p:cNvSpPr txBox="1"/>
          <p:nvPr>
            <p:ph idx="2" type="body"/>
          </p:nvPr>
        </p:nvSpPr>
        <p:spPr>
          <a:xfrm>
            <a:off x="4648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8" name="Google Shape;128;p2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9" name="Shape 129"/>
        <p:cNvGrpSpPr/>
        <p:nvPr/>
      </p:nvGrpSpPr>
      <p:grpSpPr>
        <a:xfrm>
          <a:off x="0" y="0"/>
          <a:ext cx="0" cy="0"/>
          <a:chOff x="0" y="0"/>
          <a:chExt cx="0" cy="0"/>
        </a:xfrm>
      </p:grpSpPr>
      <p:sp>
        <p:nvSpPr>
          <p:cNvPr id="130" name="Google Shape;130;p26"/>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Google Shape;131;p26"/>
          <p:cNvSpPr txBox="1"/>
          <p:nvPr>
            <p:ph idx="1" type="body"/>
          </p:nvPr>
        </p:nvSpPr>
        <p:spPr>
          <a:xfrm>
            <a:off x="45720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2" name="Google Shape;132;p26"/>
          <p:cNvSpPr txBox="1"/>
          <p:nvPr>
            <p:ph idx="2" type="body"/>
          </p:nvPr>
        </p:nvSpPr>
        <p:spPr>
          <a:xfrm>
            <a:off x="45720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33" name="Google Shape;133;p26"/>
          <p:cNvSpPr txBox="1"/>
          <p:nvPr>
            <p:ph idx="3" type="body"/>
          </p:nvPr>
        </p:nvSpPr>
        <p:spPr>
          <a:xfrm>
            <a:off x="475488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4" name="Google Shape;134;p26"/>
          <p:cNvSpPr txBox="1"/>
          <p:nvPr>
            <p:ph idx="4" type="body"/>
          </p:nvPr>
        </p:nvSpPr>
        <p:spPr>
          <a:xfrm>
            <a:off x="475488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35" name="Google Shape;135;p26"/>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6" name="Google Shape;136;p26"/>
          <p:cNvCxnSpPr/>
          <p:nvPr/>
        </p:nvCxnSpPr>
        <p:spPr>
          <a:xfrm rot="5400000">
            <a:off x="2217794" y="4045740"/>
            <a:ext cx="4709100" cy="9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7" name="Shape 137"/>
        <p:cNvGrpSpPr/>
        <p:nvPr/>
      </p:nvGrpSpPr>
      <p:grpSpPr>
        <a:xfrm>
          <a:off x="0" y="0"/>
          <a:ext cx="0" cy="0"/>
          <a:chOff x="0" y="0"/>
          <a:chExt cx="0" cy="0"/>
        </a:xfrm>
      </p:grpSpPr>
      <p:sp>
        <p:nvSpPr>
          <p:cNvPr id="138" name="Google Shape;138;p27"/>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7"/>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28"/>
          <p:cNvSpPr txBox="1"/>
          <p:nvPr>
            <p:ph idx="10" type="dt"/>
          </p:nvPr>
        </p:nvSpPr>
        <p:spPr>
          <a:xfrm>
            <a:off x="457200" y="18288"/>
            <a:ext cx="28956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2" name="Google Shape;142;p28"/>
          <p:cNvSpPr txBox="1"/>
          <p:nvPr>
            <p:ph idx="11" type="ftr"/>
          </p:nvPr>
        </p:nvSpPr>
        <p:spPr>
          <a:xfrm>
            <a:off x="3429000" y="18288"/>
            <a:ext cx="41148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3" name="Google Shape;143;p28"/>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29"/>
          <p:cNvSpPr txBox="1"/>
          <p:nvPr>
            <p:ph type="title"/>
          </p:nvPr>
        </p:nvSpPr>
        <p:spPr>
          <a:xfrm>
            <a:off x="457200" y="792080"/>
            <a:ext cx="2139600" cy="12621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6" name="Google Shape;146;p29"/>
          <p:cNvSpPr txBox="1"/>
          <p:nvPr>
            <p:ph idx="1" type="body"/>
          </p:nvPr>
        </p:nvSpPr>
        <p:spPr>
          <a:xfrm>
            <a:off x="2971800" y="792080"/>
            <a:ext cx="5715000" cy="5577900"/>
          </a:xfrm>
          <a:prstGeom prst="rect">
            <a:avLst/>
          </a:prstGeom>
          <a:noFill/>
          <a:ln>
            <a:noFill/>
          </a:ln>
        </p:spPr>
        <p:txBody>
          <a:bodyPr anchorCtr="0" anchor="t" bIns="45700" lIns="91425" spcFirstLastPara="1" rIns="91425" wrap="square" tIns="45700"/>
          <a:lstStyle>
            <a:lvl1pPr indent="-401320" lvl="0" marL="457200" marR="0" rtl="0" algn="l">
              <a:spcBef>
                <a:spcPts val="640"/>
              </a:spcBef>
              <a:spcAft>
                <a:spcPts val="0"/>
              </a:spcAft>
              <a:buClr>
                <a:schemeClr val="accent1"/>
              </a:buClr>
              <a:buSzPts val="2720"/>
              <a:buFont typeface="Arial"/>
              <a:buChar char="•"/>
              <a:defRPr b="0" i="0" sz="3200" u="none" cap="none" strike="noStrike">
                <a:solidFill>
                  <a:schemeClr val="dk1"/>
                </a:solidFill>
                <a:latin typeface="Arial"/>
                <a:ea typeface="Arial"/>
                <a:cs typeface="Arial"/>
                <a:sym typeface="Arial"/>
              </a:defRPr>
            </a:lvl1pPr>
            <a:lvl2pPr indent="-379730" lvl="1" marL="9144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2pPr>
            <a:lvl3pPr indent="-365760" lvl="2" marL="1371600" marR="0" rtl="0" algn="l">
              <a:spcBef>
                <a:spcPts val="480"/>
              </a:spcBef>
              <a:spcAft>
                <a:spcPts val="0"/>
              </a:spcAft>
              <a:buClr>
                <a:schemeClr val="accent1"/>
              </a:buClr>
              <a:buSzPts val="216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7" name="Google Shape;147;p29"/>
          <p:cNvSpPr txBox="1"/>
          <p:nvPr>
            <p:ph idx="2" type="body"/>
          </p:nvPr>
        </p:nvSpPr>
        <p:spPr>
          <a:xfrm>
            <a:off x="457201" y="2130552"/>
            <a:ext cx="2139600" cy="42435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48" name="Google Shape;148;p29"/>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49" name="Google Shape;149;p29"/>
          <p:cNvCxnSpPr/>
          <p:nvPr/>
        </p:nvCxnSpPr>
        <p:spPr>
          <a:xfrm rot="5400000">
            <a:off x="-13102" y="3580280"/>
            <a:ext cx="5577900" cy="15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50" name="Shape 150"/>
        <p:cNvGrpSpPr/>
        <p:nvPr/>
      </p:nvGrpSpPr>
      <p:grpSpPr>
        <a:xfrm>
          <a:off x="0" y="0"/>
          <a:ext cx="0" cy="0"/>
          <a:chOff x="0" y="0"/>
          <a:chExt cx="0" cy="0"/>
        </a:xfrm>
      </p:grpSpPr>
      <p:sp>
        <p:nvSpPr>
          <p:cNvPr id="151" name="Google Shape;151;p30"/>
          <p:cNvSpPr txBox="1"/>
          <p:nvPr>
            <p:ph type="title"/>
          </p:nvPr>
        </p:nvSpPr>
        <p:spPr>
          <a:xfrm>
            <a:off x="457200" y="792480"/>
            <a:ext cx="2142600" cy="12648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2" name="Google Shape;152;p30"/>
          <p:cNvSpPr/>
          <p:nvPr>
            <p:ph idx="2" type="pic"/>
          </p:nvPr>
        </p:nvSpPr>
        <p:spPr>
          <a:xfrm>
            <a:off x="2858610" y="838201"/>
            <a:ext cx="5904300" cy="5500500"/>
          </a:xfrm>
          <a:prstGeom prst="rect">
            <a:avLst/>
          </a:prstGeom>
          <a:solidFill>
            <a:schemeClr val="lt2"/>
          </a:solidFill>
          <a:ln cap="flat" cmpd="sng" w="76200">
            <a:solidFill>
              <a:srgbClr val="FFFFFF"/>
            </a:solidFill>
            <a:prstDash val="solid"/>
            <a:miter lim="800000"/>
            <a:headEnd len="sm" w="sm" type="none"/>
            <a:tailEnd len="sm" w="sm" type="none"/>
          </a:ln>
          <a:effectLst>
            <a:outerShdw blurRad="50800" rotWithShape="0" algn="t" dir="5400000" dist="12700">
              <a:srgbClr val="000000">
                <a:alpha val="58819"/>
              </a:srgbClr>
            </a:outerShdw>
          </a:effectLst>
        </p:spPr>
        <p:txBody>
          <a:bodyPr anchorCtr="0" anchor="t" bIns="45700" lIns="91425" spcFirstLastPara="1" rIns="91425" wrap="square" tIns="45700"/>
          <a:lstStyle>
            <a:lvl1pPr lvl="0" marR="0" rtl="0" algn="l">
              <a:spcBef>
                <a:spcPts val="640"/>
              </a:spcBef>
              <a:spcAft>
                <a:spcPts val="0"/>
              </a:spcAft>
              <a:buClr>
                <a:schemeClr val="accent1"/>
              </a:buClr>
              <a:buSzPts val="272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accent1"/>
              </a:buClr>
              <a:buSzPts val="238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accent1"/>
              </a:buClr>
              <a:buSzPts val="216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3" name="Google Shape;153;p30"/>
          <p:cNvSpPr txBox="1"/>
          <p:nvPr>
            <p:ph idx="1" type="body"/>
          </p:nvPr>
        </p:nvSpPr>
        <p:spPr>
          <a:xfrm>
            <a:off x="457200" y="2133600"/>
            <a:ext cx="2139600" cy="42429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54" name="Google Shape;154;p30"/>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5" name="Shape 155"/>
        <p:cNvGrpSpPr/>
        <p:nvPr/>
      </p:nvGrpSpPr>
      <p:grpSpPr>
        <a:xfrm>
          <a:off x="0" y="0"/>
          <a:ext cx="0" cy="0"/>
          <a:chOff x="0" y="0"/>
          <a:chExt cx="0" cy="0"/>
        </a:xfrm>
      </p:grpSpPr>
      <p:sp>
        <p:nvSpPr>
          <p:cNvPr id="156" name="Google Shape;156;p31"/>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7" name="Google Shape;157;p31"/>
          <p:cNvSpPr txBox="1"/>
          <p:nvPr>
            <p:ph idx="1" type="body"/>
          </p:nvPr>
        </p:nvSpPr>
        <p:spPr>
          <a:xfrm rot="5400000">
            <a:off x="2033556" y="-897947"/>
            <a:ext cx="5079900" cy="86586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58" name="Google Shape;158;p31"/>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9" name="Shape 159"/>
        <p:cNvGrpSpPr/>
        <p:nvPr/>
      </p:nvGrpSpPr>
      <p:grpSpPr>
        <a:xfrm>
          <a:off x="0" y="0"/>
          <a:ext cx="0" cy="0"/>
          <a:chOff x="0" y="0"/>
          <a:chExt cx="0" cy="0"/>
        </a:xfrm>
      </p:grpSpPr>
      <p:sp>
        <p:nvSpPr>
          <p:cNvPr id="160" name="Google Shape;160;p32"/>
          <p:cNvSpPr txBox="1"/>
          <p:nvPr>
            <p:ph type="title"/>
          </p:nvPr>
        </p:nvSpPr>
        <p:spPr>
          <a:xfrm rot="5400000">
            <a:off x="4887450" y="2677700"/>
            <a:ext cx="5541300" cy="20574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1" name="Google Shape;161;p32"/>
          <p:cNvSpPr txBox="1"/>
          <p:nvPr>
            <p:ph idx="1" type="body"/>
          </p:nvPr>
        </p:nvSpPr>
        <p:spPr>
          <a:xfrm rot="5400000">
            <a:off x="696450" y="696500"/>
            <a:ext cx="5541300" cy="60198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62" name="Google Shape;162;p32"/>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170" name="Shape 170"/>
        <p:cNvGrpSpPr/>
        <p:nvPr/>
      </p:nvGrpSpPr>
      <p:grpSpPr>
        <a:xfrm>
          <a:off x="0" y="0"/>
          <a:ext cx="0" cy="0"/>
          <a:chOff x="0" y="0"/>
          <a:chExt cx="0" cy="0"/>
        </a:xfrm>
      </p:grpSpPr>
      <p:pic>
        <p:nvPicPr>
          <p:cNvPr descr="books.jpg" id="171" name="Google Shape;171;p34"/>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72" name="Google Shape;172;p34"/>
          <p:cNvSpPr/>
          <p:nvPr/>
        </p:nvSpPr>
        <p:spPr>
          <a:xfrm>
            <a:off x="-108550" y="-114024"/>
            <a:ext cx="9357000" cy="6036000"/>
          </a:xfrm>
          <a:prstGeom prst="rect">
            <a:avLst/>
          </a:prstGeom>
          <a:solidFill>
            <a:srgbClr val="E16D2E"/>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73" name="Google Shape;173;p34"/>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star.eps" id="174" name="Google Shape;174;p34"/>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175" name="Google Shape;175;p34"/>
          <p:cNvCxnSpPr/>
          <p:nvPr/>
        </p:nvCxnSpPr>
        <p:spPr>
          <a:xfrm>
            <a:off x="685800" y="4146341"/>
            <a:ext cx="7848600" cy="1500"/>
          </a:xfrm>
          <a:prstGeom prst="straightConnector1">
            <a:avLst/>
          </a:prstGeom>
          <a:noFill/>
          <a:ln cap="flat" cmpd="sng" w="19050">
            <a:solidFill>
              <a:schemeClr val="lt1"/>
            </a:solidFill>
            <a:prstDash val="solid"/>
            <a:round/>
            <a:headEnd len="sm" w="sm" type="none"/>
            <a:tailEnd len="sm" w="sm" type="none"/>
          </a:ln>
        </p:spPr>
      </p:cxnSp>
      <p:sp>
        <p:nvSpPr>
          <p:cNvPr id="176" name="Google Shape;176;p34"/>
          <p:cNvSpPr txBox="1"/>
          <p:nvPr>
            <p:ph type="ctrTitle"/>
          </p:nvPr>
        </p:nvSpPr>
        <p:spPr>
          <a:xfrm>
            <a:off x="685800" y="1146284"/>
            <a:ext cx="7848600" cy="192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FFFFFF"/>
              </a:buClr>
              <a:buSzPts val="5400"/>
              <a:buFont typeface="Arial"/>
              <a:buNone/>
              <a:defRPr b="0" i="0" sz="5400" u="none" cap="none" strike="noStrik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7" name="Google Shape;177;p34"/>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chemeClr val="lt1"/>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78" name="Google Shape;178;p34"/>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9" name="Shape 179"/>
        <p:cNvGrpSpPr/>
        <p:nvPr/>
      </p:nvGrpSpPr>
      <p:grpSpPr>
        <a:xfrm>
          <a:off x="0" y="0"/>
          <a:ext cx="0" cy="0"/>
          <a:chOff x="0" y="0"/>
          <a:chExt cx="0" cy="0"/>
        </a:xfrm>
      </p:grpSpPr>
      <p:sp>
        <p:nvSpPr>
          <p:cNvPr id="180" name="Google Shape;180;p35"/>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1" name="Google Shape;181;p35"/>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82" name="Google Shape;182;p3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showMasterSp="0">
  <p:cSld name="2_Title Slide">
    <p:spTree>
      <p:nvGrpSpPr>
        <p:cNvPr id="183" name="Shape 183"/>
        <p:cNvGrpSpPr/>
        <p:nvPr/>
      </p:nvGrpSpPr>
      <p:grpSpPr>
        <a:xfrm>
          <a:off x="0" y="0"/>
          <a:ext cx="0" cy="0"/>
          <a:chOff x="0" y="0"/>
          <a:chExt cx="0" cy="0"/>
        </a:xfrm>
      </p:grpSpPr>
      <p:pic>
        <p:nvPicPr>
          <p:cNvPr descr="interior.jpg" id="184" name="Google Shape;184;p36"/>
          <p:cNvPicPr preferRelativeResize="0"/>
          <p:nvPr/>
        </p:nvPicPr>
        <p:blipFill rotWithShape="1">
          <a:blip r:embed="rId2">
            <a:alphaModFix/>
          </a:blip>
          <a:srcRect b="0" l="0" r="0" t="0"/>
          <a:stretch/>
        </p:blipFill>
        <p:spPr>
          <a:xfrm>
            <a:off x="3938016" y="0"/>
            <a:ext cx="5205983" cy="6857998"/>
          </a:xfrm>
          <a:prstGeom prst="rect">
            <a:avLst/>
          </a:prstGeom>
          <a:noFill/>
          <a:ln>
            <a:noFill/>
          </a:ln>
        </p:spPr>
      </p:pic>
      <p:sp>
        <p:nvSpPr>
          <p:cNvPr id="185" name="Google Shape;185;p36"/>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000">
                <a:solidFill>
                  <a:srgbClr val="A6A6A6"/>
                </a:solidFill>
                <a:latin typeface="Arial"/>
                <a:ea typeface="Arial"/>
                <a:cs typeface="Arial"/>
                <a:sym typeface="Arial"/>
              </a:rPr>
              <a:t>lyrasis.org</a:t>
            </a:r>
            <a:endParaRPr sz="1000">
              <a:solidFill>
                <a:srgbClr val="A6A6A6"/>
              </a:solidFill>
              <a:latin typeface="Arial"/>
              <a:ea typeface="Arial"/>
              <a:cs typeface="Arial"/>
              <a:sym typeface="Arial"/>
            </a:endParaRPr>
          </a:p>
        </p:txBody>
      </p:sp>
      <p:sp>
        <p:nvSpPr>
          <p:cNvPr id="186" name="Google Shape;186;p36"/>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FFFFFF"/>
                </a:solidFill>
                <a:latin typeface="Arial"/>
                <a:ea typeface="Arial"/>
                <a:cs typeface="Arial"/>
                <a:sym typeface="Arial"/>
              </a:defRPr>
            </a:lvl1pPr>
            <a:lvl2pPr indent="0" lvl="1" marL="0" marR="0" rtl="0" algn="r">
              <a:spcBef>
                <a:spcPts val="0"/>
              </a:spcBef>
              <a:buNone/>
              <a:defRPr b="1" sz="1400">
                <a:solidFill>
                  <a:srgbClr val="FFFFFF"/>
                </a:solidFill>
                <a:latin typeface="Arial"/>
                <a:ea typeface="Arial"/>
                <a:cs typeface="Arial"/>
                <a:sym typeface="Arial"/>
              </a:defRPr>
            </a:lvl2pPr>
            <a:lvl3pPr indent="0" lvl="2" marL="0" marR="0" rtl="0" algn="r">
              <a:spcBef>
                <a:spcPts val="0"/>
              </a:spcBef>
              <a:buNone/>
              <a:defRPr b="1" sz="1400">
                <a:solidFill>
                  <a:srgbClr val="FFFFFF"/>
                </a:solidFill>
                <a:latin typeface="Arial"/>
                <a:ea typeface="Arial"/>
                <a:cs typeface="Arial"/>
                <a:sym typeface="Arial"/>
              </a:defRPr>
            </a:lvl3pPr>
            <a:lvl4pPr indent="0" lvl="3" marL="0" marR="0" rtl="0" algn="r">
              <a:spcBef>
                <a:spcPts val="0"/>
              </a:spcBef>
              <a:buNone/>
              <a:defRPr b="1" sz="1400">
                <a:solidFill>
                  <a:srgbClr val="FFFFFF"/>
                </a:solidFill>
                <a:latin typeface="Arial"/>
                <a:ea typeface="Arial"/>
                <a:cs typeface="Arial"/>
                <a:sym typeface="Arial"/>
              </a:defRPr>
            </a:lvl4pPr>
            <a:lvl5pPr indent="0" lvl="4" marL="0" marR="0" rtl="0" algn="r">
              <a:spcBef>
                <a:spcPts val="0"/>
              </a:spcBef>
              <a:buNone/>
              <a:defRPr b="1" sz="1400">
                <a:solidFill>
                  <a:srgbClr val="FFFFFF"/>
                </a:solidFill>
                <a:latin typeface="Arial"/>
                <a:ea typeface="Arial"/>
                <a:cs typeface="Arial"/>
                <a:sym typeface="Arial"/>
              </a:defRPr>
            </a:lvl5pPr>
            <a:lvl6pPr indent="0" lvl="5" marL="0" marR="0" rtl="0" algn="r">
              <a:spcBef>
                <a:spcPts val="0"/>
              </a:spcBef>
              <a:buNone/>
              <a:defRPr b="1" sz="1400">
                <a:solidFill>
                  <a:srgbClr val="FFFFFF"/>
                </a:solidFill>
                <a:latin typeface="Arial"/>
                <a:ea typeface="Arial"/>
                <a:cs typeface="Arial"/>
                <a:sym typeface="Arial"/>
              </a:defRPr>
            </a:lvl6pPr>
            <a:lvl7pPr indent="0" lvl="6" marL="0" marR="0" rtl="0" algn="r">
              <a:spcBef>
                <a:spcPts val="0"/>
              </a:spcBef>
              <a:buNone/>
              <a:defRPr b="1" sz="1400">
                <a:solidFill>
                  <a:srgbClr val="FFFFFF"/>
                </a:solidFill>
                <a:latin typeface="Arial"/>
                <a:ea typeface="Arial"/>
                <a:cs typeface="Arial"/>
                <a:sym typeface="Arial"/>
              </a:defRPr>
            </a:lvl7pPr>
            <a:lvl8pPr indent="0" lvl="7" marL="0" marR="0" rtl="0" algn="r">
              <a:spcBef>
                <a:spcPts val="0"/>
              </a:spcBef>
              <a:buNone/>
              <a:defRPr b="1" sz="1400">
                <a:solidFill>
                  <a:srgbClr val="FFFFFF"/>
                </a:solidFill>
                <a:latin typeface="Arial"/>
                <a:ea typeface="Arial"/>
                <a:cs typeface="Arial"/>
                <a:sym typeface="Arial"/>
              </a:defRPr>
            </a:lvl8pPr>
            <a:lvl9pPr indent="0" lvl="8" marL="0" marR="0" rtl="0" algn="r">
              <a:spcBef>
                <a:spcPts val="0"/>
              </a:spcBef>
              <a:buNone/>
              <a:defRPr b="1" sz="14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showMasterSp="0">
  <p:cSld name="3_Title Slide">
    <p:spTree>
      <p:nvGrpSpPr>
        <p:cNvPr id="187" name="Shape 187"/>
        <p:cNvGrpSpPr/>
        <p:nvPr/>
      </p:nvGrpSpPr>
      <p:grpSpPr>
        <a:xfrm>
          <a:off x="0" y="0"/>
          <a:ext cx="0" cy="0"/>
          <a:chOff x="0" y="0"/>
          <a:chExt cx="0" cy="0"/>
        </a:xfrm>
      </p:grpSpPr>
      <p:pic>
        <p:nvPicPr>
          <p:cNvPr descr="books.jpg" id="188" name="Google Shape;188;p37"/>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89" name="Google Shape;189;p37"/>
          <p:cNvSpPr/>
          <p:nvPr/>
        </p:nvSpPr>
        <p:spPr>
          <a:xfrm>
            <a:off x="0" y="0"/>
            <a:ext cx="9144000" cy="5922000"/>
          </a:xfrm>
          <a:prstGeom prst="rect">
            <a:avLst/>
          </a:prstGeom>
          <a:solidFill>
            <a:schemeClr val="lt1">
              <a:alpha val="94510"/>
            </a:schemeClr>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0" name="Google Shape;190;p37"/>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ar.eps" id="191" name="Google Shape;191;p37"/>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192" name="Google Shape;192;p37"/>
          <p:cNvCxnSpPr/>
          <p:nvPr/>
        </p:nvCxnSpPr>
        <p:spPr>
          <a:xfrm>
            <a:off x="685800" y="4146341"/>
            <a:ext cx="7848600" cy="1500"/>
          </a:xfrm>
          <a:prstGeom prst="straightConnector1">
            <a:avLst/>
          </a:prstGeom>
          <a:noFill/>
          <a:ln cap="flat" cmpd="sng" w="19050">
            <a:solidFill>
              <a:schemeClr val="dk1"/>
            </a:solidFill>
            <a:prstDash val="solid"/>
            <a:round/>
            <a:headEnd len="sm" w="sm" type="none"/>
            <a:tailEnd len="sm" w="sm" type="none"/>
          </a:ln>
        </p:spPr>
      </p:cxnSp>
      <p:sp>
        <p:nvSpPr>
          <p:cNvPr id="193" name="Google Shape;193;p37"/>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E16D2E"/>
              </a:buClr>
              <a:buSzPts val="5400"/>
              <a:buFont typeface="Arial"/>
              <a:buNone/>
              <a:defRPr b="0" i="0" sz="5400" u="none" cap="none" strike="noStrike">
                <a:solidFill>
                  <a:srgbClr val="E16D2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4" name="Google Shape;194;p37"/>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rgbClr val="292934"/>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95" name="Google Shape;195;p37"/>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96" name="Shape 196"/>
        <p:cNvGrpSpPr/>
        <p:nvPr/>
      </p:nvGrpSpPr>
      <p:grpSpPr>
        <a:xfrm>
          <a:off x="0" y="0"/>
          <a:ext cx="0" cy="0"/>
          <a:chOff x="0" y="0"/>
          <a:chExt cx="0" cy="0"/>
        </a:xfrm>
      </p:grpSpPr>
      <p:sp>
        <p:nvSpPr>
          <p:cNvPr id="197" name="Google Shape;197;p38"/>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8" name="Google Shape;198;p38"/>
          <p:cNvSpPr txBox="1"/>
          <p:nvPr>
            <p:ph idx="1" type="body"/>
          </p:nvPr>
        </p:nvSpPr>
        <p:spPr>
          <a:xfrm>
            <a:off x="457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9" name="Google Shape;199;p38"/>
          <p:cNvSpPr txBox="1"/>
          <p:nvPr>
            <p:ph idx="2" type="body"/>
          </p:nvPr>
        </p:nvSpPr>
        <p:spPr>
          <a:xfrm>
            <a:off x="4648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0" name="Google Shape;200;p38"/>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1" name="Shape 201"/>
        <p:cNvGrpSpPr/>
        <p:nvPr/>
      </p:nvGrpSpPr>
      <p:grpSpPr>
        <a:xfrm>
          <a:off x="0" y="0"/>
          <a:ext cx="0" cy="0"/>
          <a:chOff x="0" y="0"/>
          <a:chExt cx="0" cy="0"/>
        </a:xfrm>
      </p:grpSpPr>
      <p:sp>
        <p:nvSpPr>
          <p:cNvPr id="202" name="Google Shape;202;p39"/>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3" name="Google Shape;203;p39"/>
          <p:cNvSpPr txBox="1"/>
          <p:nvPr>
            <p:ph idx="1" type="body"/>
          </p:nvPr>
        </p:nvSpPr>
        <p:spPr>
          <a:xfrm>
            <a:off x="45720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04" name="Google Shape;204;p39"/>
          <p:cNvSpPr txBox="1"/>
          <p:nvPr>
            <p:ph idx="2" type="body"/>
          </p:nvPr>
        </p:nvSpPr>
        <p:spPr>
          <a:xfrm>
            <a:off x="45720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205" name="Google Shape;205;p39"/>
          <p:cNvSpPr txBox="1"/>
          <p:nvPr>
            <p:ph idx="3" type="body"/>
          </p:nvPr>
        </p:nvSpPr>
        <p:spPr>
          <a:xfrm>
            <a:off x="475488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06" name="Google Shape;206;p39"/>
          <p:cNvSpPr txBox="1"/>
          <p:nvPr>
            <p:ph idx="4" type="body"/>
          </p:nvPr>
        </p:nvSpPr>
        <p:spPr>
          <a:xfrm>
            <a:off x="475488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207" name="Google Shape;207;p39"/>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08" name="Google Shape;208;p39"/>
          <p:cNvCxnSpPr/>
          <p:nvPr/>
        </p:nvCxnSpPr>
        <p:spPr>
          <a:xfrm rot="5400000">
            <a:off x="2217794" y="4045740"/>
            <a:ext cx="4709100" cy="9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9" name="Shape 209"/>
        <p:cNvGrpSpPr/>
        <p:nvPr/>
      </p:nvGrpSpPr>
      <p:grpSpPr>
        <a:xfrm>
          <a:off x="0" y="0"/>
          <a:ext cx="0" cy="0"/>
          <a:chOff x="0" y="0"/>
          <a:chExt cx="0" cy="0"/>
        </a:xfrm>
      </p:grpSpPr>
      <p:sp>
        <p:nvSpPr>
          <p:cNvPr id="210" name="Google Shape;210;p40"/>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1" name="Google Shape;211;p40"/>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2" name="Shape 212"/>
        <p:cNvGrpSpPr/>
        <p:nvPr/>
      </p:nvGrpSpPr>
      <p:grpSpPr>
        <a:xfrm>
          <a:off x="0" y="0"/>
          <a:ext cx="0" cy="0"/>
          <a:chOff x="0" y="0"/>
          <a:chExt cx="0" cy="0"/>
        </a:xfrm>
      </p:grpSpPr>
      <p:sp>
        <p:nvSpPr>
          <p:cNvPr id="213" name="Google Shape;213;p41"/>
          <p:cNvSpPr txBox="1"/>
          <p:nvPr>
            <p:ph idx="10" type="dt"/>
          </p:nvPr>
        </p:nvSpPr>
        <p:spPr>
          <a:xfrm>
            <a:off x="457200" y="18288"/>
            <a:ext cx="28956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4" name="Google Shape;214;p41"/>
          <p:cNvSpPr txBox="1"/>
          <p:nvPr>
            <p:ph idx="11" type="ftr"/>
          </p:nvPr>
        </p:nvSpPr>
        <p:spPr>
          <a:xfrm>
            <a:off x="3429000" y="18288"/>
            <a:ext cx="41148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 name="Google Shape;215;p41"/>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16" name="Shape 216"/>
        <p:cNvGrpSpPr/>
        <p:nvPr/>
      </p:nvGrpSpPr>
      <p:grpSpPr>
        <a:xfrm>
          <a:off x="0" y="0"/>
          <a:ext cx="0" cy="0"/>
          <a:chOff x="0" y="0"/>
          <a:chExt cx="0" cy="0"/>
        </a:xfrm>
      </p:grpSpPr>
      <p:sp>
        <p:nvSpPr>
          <p:cNvPr id="217" name="Google Shape;217;p42"/>
          <p:cNvSpPr txBox="1"/>
          <p:nvPr>
            <p:ph type="title"/>
          </p:nvPr>
        </p:nvSpPr>
        <p:spPr>
          <a:xfrm>
            <a:off x="457200" y="792080"/>
            <a:ext cx="2139600" cy="12618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8" name="Google Shape;218;p42"/>
          <p:cNvSpPr txBox="1"/>
          <p:nvPr>
            <p:ph idx="1" type="body"/>
          </p:nvPr>
        </p:nvSpPr>
        <p:spPr>
          <a:xfrm>
            <a:off x="2971800" y="792080"/>
            <a:ext cx="5715000" cy="5577900"/>
          </a:xfrm>
          <a:prstGeom prst="rect">
            <a:avLst/>
          </a:prstGeom>
          <a:noFill/>
          <a:ln>
            <a:noFill/>
          </a:ln>
        </p:spPr>
        <p:txBody>
          <a:bodyPr anchorCtr="0" anchor="t" bIns="45700" lIns="91425" spcFirstLastPara="1" rIns="91425" wrap="square" tIns="45700"/>
          <a:lstStyle>
            <a:lvl1pPr indent="-401320" lvl="0" marL="457200" marR="0" rtl="0" algn="l">
              <a:spcBef>
                <a:spcPts val="640"/>
              </a:spcBef>
              <a:spcAft>
                <a:spcPts val="0"/>
              </a:spcAft>
              <a:buClr>
                <a:schemeClr val="accent1"/>
              </a:buClr>
              <a:buSzPts val="2720"/>
              <a:buFont typeface="Arial"/>
              <a:buChar char="•"/>
              <a:defRPr b="0" i="0" sz="3200" u="none" cap="none" strike="noStrike">
                <a:solidFill>
                  <a:schemeClr val="dk1"/>
                </a:solidFill>
                <a:latin typeface="Arial"/>
                <a:ea typeface="Arial"/>
                <a:cs typeface="Arial"/>
                <a:sym typeface="Arial"/>
              </a:defRPr>
            </a:lvl1pPr>
            <a:lvl2pPr indent="-379730" lvl="1" marL="9144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2pPr>
            <a:lvl3pPr indent="-365760" lvl="2" marL="1371600" marR="0" rtl="0" algn="l">
              <a:spcBef>
                <a:spcPts val="480"/>
              </a:spcBef>
              <a:spcAft>
                <a:spcPts val="0"/>
              </a:spcAft>
              <a:buClr>
                <a:schemeClr val="accent1"/>
              </a:buClr>
              <a:buSzPts val="216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9" name="Google Shape;219;p42"/>
          <p:cNvSpPr txBox="1"/>
          <p:nvPr>
            <p:ph idx="2" type="body"/>
          </p:nvPr>
        </p:nvSpPr>
        <p:spPr>
          <a:xfrm>
            <a:off x="457201" y="2130552"/>
            <a:ext cx="2139600" cy="42435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20" name="Google Shape;220;p42"/>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21" name="Google Shape;221;p42"/>
          <p:cNvCxnSpPr/>
          <p:nvPr/>
        </p:nvCxnSpPr>
        <p:spPr>
          <a:xfrm rot="5400000">
            <a:off x="-13102" y="3580280"/>
            <a:ext cx="5577900" cy="15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22" name="Shape 222"/>
        <p:cNvGrpSpPr/>
        <p:nvPr/>
      </p:nvGrpSpPr>
      <p:grpSpPr>
        <a:xfrm>
          <a:off x="0" y="0"/>
          <a:ext cx="0" cy="0"/>
          <a:chOff x="0" y="0"/>
          <a:chExt cx="0" cy="0"/>
        </a:xfrm>
      </p:grpSpPr>
      <p:sp>
        <p:nvSpPr>
          <p:cNvPr id="223" name="Google Shape;223;p43"/>
          <p:cNvSpPr txBox="1"/>
          <p:nvPr>
            <p:ph type="title"/>
          </p:nvPr>
        </p:nvSpPr>
        <p:spPr>
          <a:xfrm>
            <a:off x="457200" y="792480"/>
            <a:ext cx="2142600" cy="12648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4" name="Google Shape;224;p43"/>
          <p:cNvSpPr/>
          <p:nvPr>
            <p:ph idx="2" type="pic"/>
          </p:nvPr>
        </p:nvSpPr>
        <p:spPr>
          <a:xfrm>
            <a:off x="2858610" y="838201"/>
            <a:ext cx="5904300" cy="5500500"/>
          </a:xfrm>
          <a:prstGeom prst="rect">
            <a:avLst/>
          </a:prstGeom>
          <a:solidFill>
            <a:schemeClr val="lt2"/>
          </a:solidFill>
          <a:ln cap="flat" cmpd="sng" w="76200">
            <a:solidFill>
              <a:srgbClr val="FFFFFF"/>
            </a:solidFill>
            <a:prstDash val="solid"/>
            <a:miter lim="800000"/>
            <a:headEnd len="sm" w="sm" type="none"/>
            <a:tailEnd len="sm" w="sm" type="none"/>
          </a:ln>
          <a:effectLst>
            <a:outerShdw blurRad="50800" rotWithShape="0" algn="t" dir="5400000" dist="12700">
              <a:srgbClr val="000000">
                <a:alpha val="58819"/>
              </a:srgbClr>
            </a:outerShdw>
          </a:effectLst>
        </p:spPr>
        <p:txBody>
          <a:bodyPr anchorCtr="0" anchor="t" bIns="45700" lIns="91425" spcFirstLastPara="1" rIns="91425" wrap="square" tIns="45700"/>
          <a:lstStyle>
            <a:lvl1pPr lvl="0" marR="0" rtl="0" algn="l">
              <a:spcBef>
                <a:spcPts val="640"/>
              </a:spcBef>
              <a:spcAft>
                <a:spcPts val="0"/>
              </a:spcAft>
              <a:buClr>
                <a:schemeClr val="accent1"/>
              </a:buClr>
              <a:buSzPts val="272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accent1"/>
              </a:buClr>
              <a:buSzPts val="238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accent1"/>
              </a:buClr>
              <a:buSzPts val="216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25" name="Google Shape;225;p43"/>
          <p:cNvSpPr txBox="1"/>
          <p:nvPr>
            <p:ph idx="1" type="body"/>
          </p:nvPr>
        </p:nvSpPr>
        <p:spPr>
          <a:xfrm>
            <a:off x="457200" y="2133600"/>
            <a:ext cx="2139600" cy="42429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26" name="Google Shape;226;p43"/>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27" name="Shape 227"/>
        <p:cNvGrpSpPr/>
        <p:nvPr/>
      </p:nvGrpSpPr>
      <p:grpSpPr>
        <a:xfrm>
          <a:off x="0" y="0"/>
          <a:ext cx="0" cy="0"/>
          <a:chOff x="0" y="0"/>
          <a:chExt cx="0" cy="0"/>
        </a:xfrm>
      </p:grpSpPr>
      <p:sp>
        <p:nvSpPr>
          <p:cNvPr id="228" name="Google Shape;228;p44"/>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9" name="Google Shape;229;p44"/>
          <p:cNvSpPr txBox="1"/>
          <p:nvPr>
            <p:ph idx="1" type="body"/>
          </p:nvPr>
        </p:nvSpPr>
        <p:spPr>
          <a:xfrm rot="5400000">
            <a:off x="2033556" y="-897947"/>
            <a:ext cx="5079900" cy="86586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230" name="Google Shape;230;p44"/>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31" name="Shape 231"/>
        <p:cNvGrpSpPr/>
        <p:nvPr/>
      </p:nvGrpSpPr>
      <p:grpSpPr>
        <a:xfrm>
          <a:off x="0" y="0"/>
          <a:ext cx="0" cy="0"/>
          <a:chOff x="0" y="0"/>
          <a:chExt cx="0" cy="0"/>
        </a:xfrm>
      </p:grpSpPr>
      <p:sp>
        <p:nvSpPr>
          <p:cNvPr id="232" name="Google Shape;232;p45"/>
          <p:cNvSpPr txBox="1"/>
          <p:nvPr>
            <p:ph type="title"/>
          </p:nvPr>
        </p:nvSpPr>
        <p:spPr>
          <a:xfrm rot="5400000">
            <a:off x="4887450" y="2677700"/>
            <a:ext cx="5541300" cy="20574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3" name="Google Shape;233;p45"/>
          <p:cNvSpPr txBox="1"/>
          <p:nvPr>
            <p:ph idx="1" type="body"/>
          </p:nvPr>
        </p:nvSpPr>
        <p:spPr>
          <a:xfrm rot="5400000">
            <a:off x="696450" y="696500"/>
            <a:ext cx="5541300" cy="60198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234" name="Google Shape;234;p4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2.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image" Target="../media/image14.png"/><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1.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3" name="Google Shape;93;p20"/>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4" name="Google Shape;94;p20"/>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rgbClr val="292934"/>
                </a:solidFill>
                <a:latin typeface="Arial"/>
                <a:ea typeface="Arial"/>
                <a:cs typeface="Arial"/>
                <a:sym typeface="Arial"/>
              </a:defRPr>
            </a:lvl1pPr>
            <a:lvl2pPr indent="0" lvl="1" marL="0" marR="0" rtl="0" algn="r">
              <a:spcBef>
                <a:spcPts val="0"/>
              </a:spcBef>
              <a:buNone/>
              <a:defRPr b="1" i="0" sz="1400" u="none" cap="none" strike="noStrike">
                <a:solidFill>
                  <a:srgbClr val="292934"/>
                </a:solidFill>
                <a:latin typeface="Arial"/>
                <a:ea typeface="Arial"/>
                <a:cs typeface="Arial"/>
                <a:sym typeface="Arial"/>
              </a:defRPr>
            </a:lvl2pPr>
            <a:lvl3pPr indent="0" lvl="2" marL="0" marR="0" rtl="0" algn="r">
              <a:spcBef>
                <a:spcPts val="0"/>
              </a:spcBef>
              <a:buNone/>
              <a:defRPr b="1" i="0" sz="1400" u="none" cap="none" strike="noStrike">
                <a:solidFill>
                  <a:srgbClr val="292934"/>
                </a:solidFill>
                <a:latin typeface="Arial"/>
                <a:ea typeface="Arial"/>
                <a:cs typeface="Arial"/>
                <a:sym typeface="Arial"/>
              </a:defRPr>
            </a:lvl3pPr>
            <a:lvl4pPr indent="0" lvl="3" marL="0" marR="0" rtl="0" algn="r">
              <a:spcBef>
                <a:spcPts val="0"/>
              </a:spcBef>
              <a:buNone/>
              <a:defRPr b="1" i="0" sz="1400" u="none" cap="none" strike="noStrike">
                <a:solidFill>
                  <a:srgbClr val="292934"/>
                </a:solidFill>
                <a:latin typeface="Arial"/>
                <a:ea typeface="Arial"/>
                <a:cs typeface="Arial"/>
                <a:sym typeface="Arial"/>
              </a:defRPr>
            </a:lvl4pPr>
            <a:lvl5pPr indent="0" lvl="4" marL="0" marR="0" rtl="0" algn="r">
              <a:spcBef>
                <a:spcPts val="0"/>
              </a:spcBef>
              <a:buNone/>
              <a:defRPr b="1" i="0" sz="1400" u="none" cap="none" strike="noStrike">
                <a:solidFill>
                  <a:srgbClr val="292934"/>
                </a:solidFill>
                <a:latin typeface="Arial"/>
                <a:ea typeface="Arial"/>
                <a:cs typeface="Arial"/>
                <a:sym typeface="Arial"/>
              </a:defRPr>
            </a:lvl5pPr>
            <a:lvl6pPr indent="0" lvl="5" marL="0" marR="0" rtl="0" algn="r">
              <a:spcBef>
                <a:spcPts val="0"/>
              </a:spcBef>
              <a:buNone/>
              <a:defRPr b="1" i="0" sz="1400" u="none" cap="none" strike="noStrike">
                <a:solidFill>
                  <a:srgbClr val="292934"/>
                </a:solidFill>
                <a:latin typeface="Arial"/>
                <a:ea typeface="Arial"/>
                <a:cs typeface="Arial"/>
                <a:sym typeface="Arial"/>
              </a:defRPr>
            </a:lvl6pPr>
            <a:lvl7pPr indent="0" lvl="6" marL="0" marR="0" rtl="0" algn="r">
              <a:spcBef>
                <a:spcPts val="0"/>
              </a:spcBef>
              <a:buNone/>
              <a:defRPr b="1" i="0" sz="1400" u="none" cap="none" strike="noStrike">
                <a:solidFill>
                  <a:srgbClr val="292934"/>
                </a:solidFill>
                <a:latin typeface="Arial"/>
                <a:ea typeface="Arial"/>
                <a:cs typeface="Arial"/>
                <a:sym typeface="Arial"/>
              </a:defRPr>
            </a:lvl7pPr>
            <a:lvl8pPr indent="0" lvl="7" marL="0" marR="0" rtl="0" algn="r">
              <a:spcBef>
                <a:spcPts val="0"/>
              </a:spcBef>
              <a:buNone/>
              <a:defRPr b="1" i="0" sz="1400" u="none" cap="none" strike="noStrike">
                <a:solidFill>
                  <a:srgbClr val="292934"/>
                </a:solidFill>
                <a:latin typeface="Arial"/>
                <a:ea typeface="Arial"/>
                <a:cs typeface="Arial"/>
                <a:sym typeface="Arial"/>
              </a:defRPr>
            </a:lvl8pPr>
            <a:lvl9pPr indent="0" lvl="8" marL="0" marR="0" rtl="0" algn="r">
              <a:spcBef>
                <a:spcPts val="0"/>
              </a:spcBef>
              <a:buNone/>
              <a:defRPr b="1" i="0" sz="1400" u="none" cap="none" strike="noStrike">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5" name="Google Shape;95;p20"/>
          <p:cNvCxnSpPr/>
          <p:nvPr/>
        </p:nvCxnSpPr>
        <p:spPr>
          <a:xfrm>
            <a:off x="244247" y="747822"/>
            <a:ext cx="8658600" cy="0"/>
          </a:xfrm>
          <a:prstGeom prst="straightConnector1">
            <a:avLst/>
          </a:prstGeom>
          <a:noFill/>
          <a:ln cap="flat" cmpd="sng" w="26425">
            <a:solidFill>
              <a:srgbClr val="E16D2E"/>
            </a:solidFill>
            <a:prstDash val="solid"/>
            <a:round/>
            <a:headEnd len="sm" w="sm" type="none"/>
            <a:tailEnd len="sm" w="sm" type="none"/>
          </a:ln>
        </p:spPr>
      </p:cxnSp>
      <p:pic>
        <p:nvPicPr>
          <p:cNvPr descr="lyrasis-landscape.eps" id="96" name="Google Shape;96;p20"/>
          <p:cNvPicPr preferRelativeResize="0"/>
          <p:nvPr/>
        </p:nvPicPr>
        <p:blipFill rotWithShape="1">
          <a:blip r:embed="rId1">
            <a:alphaModFix/>
          </a:blip>
          <a:srcRect b="0" l="0" r="0" t="0"/>
          <a:stretch/>
        </p:blipFill>
        <p:spPr>
          <a:xfrm>
            <a:off x="7217162" y="240650"/>
            <a:ext cx="1264231" cy="241533"/>
          </a:xfrm>
          <a:prstGeom prst="rect">
            <a:avLst/>
          </a:prstGeom>
          <a:noFill/>
          <a:ln>
            <a:noFill/>
          </a:ln>
        </p:spPr>
      </p:pic>
      <p:sp>
        <p:nvSpPr>
          <p:cNvPr id="97" name="Google Shape;97;p20"/>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1000" u="none" cap="none" strike="noStrike">
                <a:solidFill>
                  <a:srgbClr val="A6A6A6"/>
                </a:solidFill>
                <a:latin typeface="Arial"/>
                <a:ea typeface="Arial"/>
                <a:cs typeface="Arial"/>
                <a:sym typeface="Arial"/>
              </a:rPr>
              <a:t>lyrasis.org</a:t>
            </a:r>
            <a:endParaRPr b="0" i="0" sz="1000" u="none" cap="none" strike="noStrike">
              <a:solidFill>
                <a:srgbClr val="A6A6A6"/>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3" name="Shape 163"/>
        <p:cNvGrpSpPr/>
        <p:nvPr/>
      </p:nvGrpSpPr>
      <p:grpSpPr>
        <a:xfrm>
          <a:off x="0" y="0"/>
          <a:ext cx="0" cy="0"/>
          <a:chOff x="0" y="0"/>
          <a:chExt cx="0" cy="0"/>
        </a:xfrm>
      </p:grpSpPr>
      <p:sp>
        <p:nvSpPr>
          <p:cNvPr id="164" name="Google Shape;164;p33"/>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5" name="Google Shape;165;p33"/>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66" name="Google Shape;166;p33"/>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rgbClr val="292934"/>
                </a:solidFill>
                <a:latin typeface="Arial"/>
                <a:ea typeface="Arial"/>
                <a:cs typeface="Arial"/>
                <a:sym typeface="Arial"/>
              </a:defRPr>
            </a:lvl1pPr>
            <a:lvl2pPr indent="0" lvl="1" marL="0" marR="0" rtl="0" algn="r">
              <a:spcBef>
                <a:spcPts val="0"/>
              </a:spcBef>
              <a:buNone/>
              <a:defRPr b="1" i="0" sz="1400" u="none" cap="none" strike="noStrike">
                <a:solidFill>
                  <a:srgbClr val="292934"/>
                </a:solidFill>
                <a:latin typeface="Arial"/>
                <a:ea typeface="Arial"/>
                <a:cs typeface="Arial"/>
                <a:sym typeface="Arial"/>
              </a:defRPr>
            </a:lvl2pPr>
            <a:lvl3pPr indent="0" lvl="2" marL="0" marR="0" rtl="0" algn="r">
              <a:spcBef>
                <a:spcPts val="0"/>
              </a:spcBef>
              <a:buNone/>
              <a:defRPr b="1" i="0" sz="1400" u="none" cap="none" strike="noStrike">
                <a:solidFill>
                  <a:srgbClr val="292934"/>
                </a:solidFill>
                <a:latin typeface="Arial"/>
                <a:ea typeface="Arial"/>
                <a:cs typeface="Arial"/>
                <a:sym typeface="Arial"/>
              </a:defRPr>
            </a:lvl3pPr>
            <a:lvl4pPr indent="0" lvl="3" marL="0" marR="0" rtl="0" algn="r">
              <a:spcBef>
                <a:spcPts val="0"/>
              </a:spcBef>
              <a:buNone/>
              <a:defRPr b="1" i="0" sz="1400" u="none" cap="none" strike="noStrike">
                <a:solidFill>
                  <a:srgbClr val="292934"/>
                </a:solidFill>
                <a:latin typeface="Arial"/>
                <a:ea typeface="Arial"/>
                <a:cs typeface="Arial"/>
                <a:sym typeface="Arial"/>
              </a:defRPr>
            </a:lvl4pPr>
            <a:lvl5pPr indent="0" lvl="4" marL="0" marR="0" rtl="0" algn="r">
              <a:spcBef>
                <a:spcPts val="0"/>
              </a:spcBef>
              <a:buNone/>
              <a:defRPr b="1" i="0" sz="1400" u="none" cap="none" strike="noStrike">
                <a:solidFill>
                  <a:srgbClr val="292934"/>
                </a:solidFill>
                <a:latin typeface="Arial"/>
                <a:ea typeface="Arial"/>
                <a:cs typeface="Arial"/>
                <a:sym typeface="Arial"/>
              </a:defRPr>
            </a:lvl5pPr>
            <a:lvl6pPr indent="0" lvl="5" marL="0" marR="0" rtl="0" algn="r">
              <a:spcBef>
                <a:spcPts val="0"/>
              </a:spcBef>
              <a:buNone/>
              <a:defRPr b="1" i="0" sz="1400" u="none" cap="none" strike="noStrike">
                <a:solidFill>
                  <a:srgbClr val="292934"/>
                </a:solidFill>
                <a:latin typeface="Arial"/>
                <a:ea typeface="Arial"/>
                <a:cs typeface="Arial"/>
                <a:sym typeface="Arial"/>
              </a:defRPr>
            </a:lvl6pPr>
            <a:lvl7pPr indent="0" lvl="6" marL="0" marR="0" rtl="0" algn="r">
              <a:spcBef>
                <a:spcPts val="0"/>
              </a:spcBef>
              <a:buNone/>
              <a:defRPr b="1" i="0" sz="1400" u="none" cap="none" strike="noStrike">
                <a:solidFill>
                  <a:srgbClr val="292934"/>
                </a:solidFill>
                <a:latin typeface="Arial"/>
                <a:ea typeface="Arial"/>
                <a:cs typeface="Arial"/>
                <a:sym typeface="Arial"/>
              </a:defRPr>
            </a:lvl7pPr>
            <a:lvl8pPr indent="0" lvl="7" marL="0" marR="0" rtl="0" algn="r">
              <a:spcBef>
                <a:spcPts val="0"/>
              </a:spcBef>
              <a:buNone/>
              <a:defRPr b="1" i="0" sz="1400" u="none" cap="none" strike="noStrike">
                <a:solidFill>
                  <a:srgbClr val="292934"/>
                </a:solidFill>
                <a:latin typeface="Arial"/>
                <a:ea typeface="Arial"/>
                <a:cs typeface="Arial"/>
                <a:sym typeface="Arial"/>
              </a:defRPr>
            </a:lvl8pPr>
            <a:lvl9pPr indent="0" lvl="8" marL="0" marR="0" rtl="0" algn="r">
              <a:spcBef>
                <a:spcPts val="0"/>
              </a:spcBef>
              <a:buNone/>
              <a:defRPr b="1" i="0" sz="1400" u="none" cap="none" strike="noStrike">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67" name="Google Shape;167;p33"/>
          <p:cNvCxnSpPr/>
          <p:nvPr/>
        </p:nvCxnSpPr>
        <p:spPr>
          <a:xfrm>
            <a:off x="244247" y="747822"/>
            <a:ext cx="8658600" cy="0"/>
          </a:xfrm>
          <a:prstGeom prst="straightConnector1">
            <a:avLst/>
          </a:prstGeom>
          <a:noFill/>
          <a:ln cap="flat" cmpd="sng" w="26425">
            <a:solidFill>
              <a:srgbClr val="E16D2E"/>
            </a:solidFill>
            <a:prstDash val="solid"/>
            <a:round/>
            <a:headEnd len="sm" w="sm" type="none"/>
            <a:tailEnd len="sm" w="sm" type="none"/>
          </a:ln>
        </p:spPr>
      </p:cxnSp>
      <p:pic>
        <p:nvPicPr>
          <p:cNvPr descr="lyrasis-landscape.eps" id="168" name="Google Shape;168;p33"/>
          <p:cNvPicPr preferRelativeResize="0"/>
          <p:nvPr/>
        </p:nvPicPr>
        <p:blipFill rotWithShape="1">
          <a:blip r:embed="rId1">
            <a:alphaModFix/>
          </a:blip>
          <a:srcRect b="0" l="0" r="0" t="0"/>
          <a:stretch/>
        </p:blipFill>
        <p:spPr>
          <a:xfrm>
            <a:off x="7217162" y="240650"/>
            <a:ext cx="1685645" cy="322044"/>
          </a:xfrm>
          <a:prstGeom prst="rect">
            <a:avLst/>
          </a:prstGeom>
          <a:noFill/>
          <a:ln>
            <a:noFill/>
          </a:ln>
        </p:spPr>
      </p:pic>
      <p:sp>
        <p:nvSpPr>
          <p:cNvPr id="169" name="Google Shape;169;p33"/>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1000" u="none" cap="none" strike="noStrike">
                <a:solidFill>
                  <a:srgbClr val="A6A6A6"/>
                </a:solidFill>
                <a:latin typeface="Arial"/>
                <a:ea typeface="Arial"/>
                <a:cs typeface="Arial"/>
                <a:sym typeface="Arial"/>
              </a:rPr>
              <a:t>lyrasis.org</a:t>
            </a:r>
            <a:endParaRPr b="0" i="0" sz="1000" u="none" cap="none" strike="noStrike">
              <a:solidFill>
                <a:srgbClr val="A6A6A6"/>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hyperlink" Target="https://orcid-us.org" TargetMode="External"/><Relationship Id="rId5" Type="http://schemas.openxmlformats.org/officeDocument/2006/relationships/hyperlink" Target="mailto:orcidus@lyrasis.org" TargetMode="External"/><Relationship Id="rId6"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hyperlink" Target="https://orcid.org/0000-0002-1196-6279" TargetMode="External"/><Relationship Id="rId4"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38.png"/><Relationship Id="rId7" Type="http://schemas.openxmlformats.org/officeDocument/2006/relationships/image" Target="../media/image30.png"/><Relationship Id="rId8"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ronallo.com/presentations/orcid-u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26.jpg"/><Relationship Id="rId4" Type="http://schemas.openxmlformats.org/officeDocument/2006/relationships/hyperlink" Target="https://orcid-us.org" TargetMode="External"/><Relationship Id="rId5" Type="http://schemas.openxmlformats.org/officeDocument/2006/relationships/hyperlink" Target="mailto:orcidus@lyrasis.org" TargetMode="External"/><Relationship Id="rId6"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hyperlink" Target="https://pixabay.com/en/jigsaw-puzzle-green-last-piece-31358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6"/>
          <p:cNvSpPr txBox="1"/>
          <p:nvPr>
            <p:ph type="ctrTitle"/>
          </p:nvPr>
        </p:nvSpPr>
        <p:spPr>
          <a:xfrm>
            <a:off x="685800" y="1146284"/>
            <a:ext cx="7848600" cy="19272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5400"/>
              <a:buFont typeface="Arial"/>
              <a:buNone/>
            </a:pPr>
            <a:r>
              <a:rPr lang="en-US"/>
              <a:t>ORCID US Community Showcase #3</a:t>
            </a:r>
            <a:endParaRPr/>
          </a:p>
        </p:txBody>
      </p:sp>
      <p:sp>
        <p:nvSpPr>
          <p:cNvPr id="240" name="Google Shape;240;p46"/>
          <p:cNvSpPr txBox="1"/>
          <p:nvPr>
            <p:ph idx="1" type="subTitle"/>
          </p:nvPr>
        </p:nvSpPr>
        <p:spPr>
          <a:xfrm>
            <a:off x="685800" y="4165349"/>
            <a:ext cx="7848600" cy="17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530"/>
              <a:buFont typeface="Arial"/>
              <a:buNone/>
            </a:pPr>
            <a:r>
              <a:rPr lang="en-US"/>
              <a:t>May 2, 2019</a:t>
            </a:r>
            <a:endParaRPr/>
          </a:p>
          <a:p>
            <a:pPr indent="0" lvl="0" marL="0" marR="0" rtl="0" algn="l">
              <a:lnSpc>
                <a:spcPct val="100000"/>
              </a:lnSpc>
              <a:spcBef>
                <a:spcPts val="0"/>
              </a:spcBef>
              <a:spcAft>
                <a:spcPts val="0"/>
              </a:spcAft>
              <a:buClr>
                <a:schemeClr val="accent1"/>
              </a:buClr>
              <a:buSzPts val="1530"/>
              <a:buFont typeface="Arial"/>
              <a:buNone/>
            </a:pPr>
            <a:r>
              <a:t/>
            </a:r>
            <a:endParaRPr/>
          </a:p>
          <a:p>
            <a:pPr indent="0" lvl="0" marL="0" marR="0" rtl="0" algn="l">
              <a:lnSpc>
                <a:spcPct val="100000"/>
              </a:lnSpc>
              <a:spcBef>
                <a:spcPts val="0"/>
              </a:spcBef>
              <a:spcAft>
                <a:spcPts val="0"/>
              </a:spcAft>
              <a:buClr>
                <a:schemeClr val="accent1"/>
              </a:buClr>
              <a:buSzPts val="1530"/>
              <a:buFont typeface="Arial"/>
              <a:buNone/>
            </a:pPr>
            <a:r>
              <a:rPr lang="en-US"/>
              <a:t>Presented by the ORCID US Community, supported by LYRASIS, in partnership with ORCID, University of Texas Southwestern Medical Center, and North Carolina State University</a:t>
            </a:r>
            <a:endParaRPr b="0" i="0" sz="1800" u="none" cap="none" strike="noStrike">
              <a:solidFill>
                <a:schemeClr val="lt1"/>
              </a:solidFill>
              <a:latin typeface="Arial"/>
              <a:ea typeface="Arial"/>
              <a:cs typeface="Arial"/>
              <a:sym typeface="Arial"/>
            </a:endParaRPr>
          </a:p>
        </p:txBody>
      </p:sp>
      <p:pic>
        <p:nvPicPr>
          <p:cNvPr id="241" name="Google Shape;241;p46"/>
          <p:cNvPicPr preferRelativeResize="0"/>
          <p:nvPr/>
        </p:nvPicPr>
        <p:blipFill>
          <a:blip r:embed="rId3">
            <a:alphaModFix/>
          </a:blip>
          <a:stretch>
            <a:fillRect/>
          </a:stretch>
        </p:blipFill>
        <p:spPr>
          <a:xfrm>
            <a:off x="685800" y="2706000"/>
            <a:ext cx="1219200" cy="121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5"/>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US Community</a:t>
            </a:r>
            <a:endParaRPr b="1" i="0" sz="2000" u="none" cap="none" strike="noStrike">
              <a:solidFill>
                <a:schemeClr val="dk1"/>
              </a:solidFill>
            </a:endParaRPr>
          </a:p>
        </p:txBody>
      </p:sp>
      <p:sp>
        <p:nvSpPr>
          <p:cNvPr id="323" name="Google Shape;323;p55"/>
          <p:cNvSpPr txBox="1"/>
          <p:nvPr>
            <p:ph idx="1" type="body"/>
          </p:nvPr>
        </p:nvSpPr>
        <p:spPr>
          <a:xfrm>
            <a:off x="242688" y="2379262"/>
            <a:ext cx="8658600" cy="3382500"/>
          </a:xfrm>
          <a:prstGeom prst="rect">
            <a:avLst/>
          </a:prstGeom>
          <a:noFill/>
          <a:ln>
            <a:noFill/>
          </a:ln>
        </p:spPr>
        <p:txBody>
          <a:bodyPr anchorCtr="0" anchor="t" bIns="45700" lIns="91425" spcFirstLastPara="1" rIns="91425" wrap="square" tIns="45700">
            <a:noAutofit/>
          </a:bodyPr>
          <a:lstStyle/>
          <a:p>
            <a:pPr indent="-381000" lvl="0" marL="457200" marR="0" rtl="0" algn="l">
              <a:spcBef>
                <a:spcPts val="0"/>
              </a:spcBef>
              <a:spcAft>
                <a:spcPts val="0"/>
              </a:spcAft>
              <a:buClr>
                <a:schemeClr val="dk1"/>
              </a:buClr>
              <a:buSzPts val="2400"/>
              <a:buFont typeface="Arial"/>
              <a:buChar char="•"/>
            </a:pPr>
            <a:r>
              <a:rPr lang="en-US" sz="2400"/>
              <a:t>Building a community of practice around ORCID in the US</a:t>
            </a:r>
            <a:endParaRPr sz="2400"/>
          </a:p>
          <a:p>
            <a:pPr indent="0" lvl="0" marL="457200" marR="0" rtl="0" algn="l">
              <a:spcBef>
                <a:spcPts val="0"/>
              </a:spcBef>
              <a:spcAft>
                <a:spcPts val="0"/>
              </a:spcAft>
              <a:buNone/>
            </a:pPr>
            <a:r>
              <a:t/>
            </a:r>
            <a:endParaRPr/>
          </a:p>
          <a:p>
            <a:pPr indent="-381000" lvl="0" marL="457200" marR="0" rtl="0" algn="l">
              <a:spcBef>
                <a:spcPts val="0"/>
              </a:spcBef>
              <a:spcAft>
                <a:spcPts val="0"/>
              </a:spcAft>
              <a:buClr>
                <a:schemeClr val="dk1"/>
              </a:buClr>
              <a:buSzPts val="2400"/>
              <a:buFont typeface="Arial"/>
              <a:buChar char="•"/>
            </a:pPr>
            <a:r>
              <a:rPr lang="en-US" sz="2400"/>
              <a:t>Substantially reduced fee for ORCID membership</a:t>
            </a:r>
            <a:endParaRPr sz="2400"/>
          </a:p>
          <a:p>
            <a:pPr indent="0" lvl="0" marL="457200" marR="0" rtl="0" algn="l">
              <a:spcBef>
                <a:spcPts val="0"/>
              </a:spcBef>
              <a:spcAft>
                <a:spcPts val="0"/>
              </a:spcAft>
              <a:buNone/>
            </a:pPr>
            <a:r>
              <a:t/>
            </a:r>
            <a:endParaRPr/>
          </a:p>
          <a:p>
            <a:pPr indent="-381000" lvl="0" marL="457200" marR="0" rtl="0" algn="l">
              <a:spcBef>
                <a:spcPts val="0"/>
              </a:spcBef>
              <a:spcAft>
                <a:spcPts val="0"/>
              </a:spcAft>
              <a:buClr>
                <a:schemeClr val="dk1"/>
              </a:buClr>
              <a:buSzPts val="2400"/>
              <a:buFont typeface="Arial"/>
              <a:buChar char="•"/>
            </a:pPr>
            <a:r>
              <a:rPr lang="en-US" sz="2400"/>
              <a:t>Dedicated resources, technical &amp; community support</a:t>
            </a:r>
            <a:endParaRPr sz="2400"/>
          </a:p>
        </p:txBody>
      </p:sp>
      <p:pic>
        <p:nvPicPr>
          <p:cNvPr id="324" name="Google Shape;324;p55"/>
          <p:cNvPicPr preferRelativeResize="0"/>
          <p:nvPr/>
        </p:nvPicPr>
        <p:blipFill rotWithShape="1">
          <a:blip r:embed="rId3">
            <a:alphaModFix/>
          </a:blip>
          <a:srcRect b="17440" l="2045" r="1027" t="19071"/>
          <a:stretch/>
        </p:blipFill>
        <p:spPr>
          <a:xfrm>
            <a:off x="287850" y="1003538"/>
            <a:ext cx="8568301" cy="1048625"/>
          </a:xfrm>
          <a:prstGeom prst="rect">
            <a:avLst/>
          </a:prstGeom>
          <a:noFill/>
          <a:ln>
            <a:noFill/>
          </a:ln>
        </p:spPr>
      </p:pic>
      <p:pic>
        <p:nvPicPr>
          <p:cNvPr id="325" name="Google Shape;325;p55"/>
          <p:cNvPicPr preferRelativeResize="0"/>
          <p:nvPr/>
        </p:nvPicPr>
        <p:blipFill>
          <a:blip r:embed="rId4">
            <a:alphaModFix/>
          </a:blip>
          <a:stretch>
            <a:fillRect/>
          </a:stretch>
        </p:blipFill>
        <p:spPr>
          <a:xfrm>
            <a:off x="4127948" y="4714825"/>
            <a:ext cx="888125" cy="888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6"/>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US Community Resources</a:t>
            </a:r>
            <a:endParaRPr b="1" i="0" sz="2000" u="none" cap="none" strike="noStrike">
              <a:solidFill>
                <a:schemeClr val="dk1"/>
              </a:solidFill>
            </a:endParaRPr>
          </a:p>
        </p:txBody>
      </p:sp>
      <p:pic>
        <p:nvPicPr>
          <p:cNvPr id="331" name="Google Shape;331;p56"/>
          <p:cNvPicPr preferRelativeResize="0"/>
          <p:nvPr/>
        </p:nvPicPr>
        <p:blipFill rotWithShape="1">
          <a:blip r:embed="rId3">
            <a:alphaModFix/>
          </a:blip>
          <a:srcRect b="65436" l="0" r="0" t="0"/>
          <a:stretch/>
        </p:blipFill>
        <p:spPr>
          <a:xfrm>
            <a:off x="244250" y="1328674"/>
            <a:ext cx="4267150" cy="1451924"/>
          </a:xfrm>
          <a:prstGeom prst="rect">
            <a:avLst/>
          </a:prstGeom>
          <a:noFill/>
          <a:ln>
            <a:noFill/>
          </a:ln>
        </p:spPr>
      </p:pic>
      <p:sp>
        <p:nvSpPr>
          <p:cNvPr id="332" name="Google Shape;332;p56"/>
          <p:cNvSpPr txBox="1"/>
          <p:nvPr>
            <p:ph idx="1" type="body"/>
          </p:nvPr>
        </p:nvSpPr>
        <p:spPr>
          <a:xfrm>
            <a:off x="4571999" y="676475"/>
            <a:ext cx="43278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a:t>Communication Channels:</a:t>
            </a:r>
            <a:endParaRPr/>
          </a:p>
          <a:p>
            <a:pPr indent="0" lvl="0" marL="0" rtl="0" algn="l">
              <a:spcBef>
                <a:spcPts val="480"/>
              </a:spcBef>
              <a:spcAft>
                <a:spcPts val="0"/>
              </a:spcAft>
              <a:buNone/>
            </a:pPr>
            <a:r>
              <a:t/>
            </a:r>
            <a:endParaRPr/>
          </a:p>
          <a:p>
            <a:pPr indent="-358140" lvl="0" marL="457200" rtl="0" algn="l">
              <a:spcBef>
                <a:spcPts val="480"/>
              </a:spcBef>
              <a:spcAft>
                <a:spcPts val="0"/>
              </a:spcAft>
              <a:buSzPts val="2040"/>
              <a:buChar char="•"/>
            </a:pPr>
            <a:r>
              <a:rPr b="1" lang="en-US"/>
              <a:t>Website</a:t>
            </a:r>
            <a:r>
              <a:rPr lang="en-US"/>
              <a:t> </a:t>
            </a:r>
            <a:r>
              <a:rPr lang="en-US" u="sng">
                <a:solidFill>
                  <a:schemeClr val="hlink"/>
                </a:solidFill>
                <a:hlinkClick r:id="rId4"/>
              </a:rPr>
              <a:t>https://orcid-us.org</a:t>
            </a:r>
            <a:endParaRPr/>
          </a:p>
          <a:p>
            <a:pPr indent="0" lvl="0" marL="0" rtl="0" algn="l">
              <a:spcBef>
                <a:spcPts val="480"/>
              </a:spcBef>
              <a:spcAft>
                <a:spcPts val="0"/>
              </a:spcAft>
              <a:buNone/>
            </a:pPr>
            <a:r>
              <a:t/>
            </a:r>
            <a:endParaRPr/>
          </a:p>
          <a:p>
            <a:pPr indent="-358140" lvl="0" marL="457200" rtl="0" algn="l">
              <a:spcBef>
                <a:spcPts val="480"/>
              </a:spcBef>
              <a:spcAft>
                <a:spcPts val="0"/>
              </a:spcAft>
              <a:buSzPts val="2040"/>
              <a:buChar char="•"/>
            </a:pPr>
            <a:r>
              <a:rPr b="1" lang="en-US"/>
              <a:t>Email </a:t>
            </a:r>
            <a:endParaRPr/>
          </a:p>
          <a:p>
            <a:pPr indent="0" lvl="0" marL="457200" rtl="0" algn="l">
              <a:spcBef>
                <a:spcPts val="480"/>
              </a:spcBef>
              <a:spcAft>
                <a:spcPts val="0"/>
              </a:spcAft>
              <a:buNone/>
            </a:pPr>
            <a:r>
              <a:rPr lang="en-US" u="sng">
                <a:solidFill>
                  <a:schemeClr val="hlink"/>
                </a:solidFill>
                <a:hlinkClick r:id="rId5"/>
              </a:rPr>
              <a:t>orcidus@lyrasis.org</a:t>
            </a:r>
            <a:endParaRPr/>
          </a:p>
          <a:p>
            <a:pPr indent="0" lvl="0" marL="457200" rtl="0" algn="l">
              <a:spcBef>
                <a:spcPts val="480"/>
              </a:spcBef>
              <a:spcAft>
                <a:spcPts val="0"/>
              </a:spcAft>
              <a:buNone/>
            </a:pPr>
            <a:r>
              <a:t/>
            </a:r>
            <a:endParaRPr/>
          </a:p>
          <a:p>
            <a:pPr indent="-358140" lvl="0" marL="457200" rtl="0" algn="l">
              <a:spcBef>
                <a:spcPts val="480"/>
              </a:spcBef>
              <a:spcAft>
                <a:spcPts val="0"/>
              </a:spcAft>
              <a:buSzPts val="2040"/>
              <a:buChar char="•"/>
            </a:pPr>
            <a:r>
              <a:rPr b="1" lang="en-US"/>
              <a:t>Twitter</a:t>
            </a:r>
            <a:r>
              <a:rPr lang="en-US"/>
              <a:t> </a:t>
            </a:r>
            <a:endParaRPr/>
          </a:p>
          <a:p>
            <a:pPr indent="0" lvl="0" marL="457200" rtl="0" algn="l">
              <a:spcBef>
                <a:spcPts val="480"/>
              </a:spcBef>
              <a:spcAft>
                <a:spcPts val="0"/>
              </a:spcAft>
              <a:buNone/>
            </a:pPr>
            <a:r>
              <a:rPr lang="en-US">
                <a:solidFill>
                  <a:srgbClr val="0000FF"/>
                </a:solidFill>
              </a:rPr>
              <a:t>@USconsortium</a:t>
            </a:r>
            <a:endParaRPr>
              <a:solidFill>
                <a:srgbClr val="0000FF"/>
              </a:solidFill>
            </a:endParaRPr>
          </a:p>
          <a:p>
            <a:pPr indent="0" lvl="0" marL="457200" rtl="0" algn="l">
              <a:spcBef>
                <a:spcPts val="480"/>
              </a:spcBef>
              <a:spcAft>
                <a:spcPts val="0"/>
              </a:spcAft>
              <a:buNone/>
            </a:pPr>
            <a:r>
              <a:t/>
            </a:r>
            <a:endParaRPr>
              <a:solidFill>
                <a:srgbClr val="0000FF"/>
              </a:solidFill>
            </a:endParaRPr>
          </a:p>
          <a:p>
            <a:pPr indent="-358140" lvl="0" marL="457200" rtl="0" algn="l">
              <a:spcBef>
                <a:spcPts val="480"/>
              </a:spcBef>
              <a:spcAft>
                <a:spcPts val="0"/>
              </a:spcAft>
              <a:buSzPts val="2040"/>
              <a:buChar char="•"/>
            </a:pPr>
            <a:r>
              <a:rPr b="1" lang="en-US"/>
              <a:t>Members: </a:t>
            </a:r>
            <a:endParaRPr/>
          </a:p>
          <a:p>
            <a:pPr indent="0" lvl="0" marL="457200" rtl="0" algn="l">
              <a:spcBef>
                <a:spcPts val="480"/>
              </a:spcBef>
              <a:spcAft>
                <a:spcPts val="0"/>
              </a:spcAft>
              <a:buClr>
                <a:srgbClr val="000000"/>
              </a:buClr>
              <a:buSzPts val="1100"/>
              <a:buFont typeface="Arial"/>
              <a:buNone/>
            </a:pPr>
            <a:r>
              <a:rPr lang="en-US">
                <a:solidFill>
                  <a:schemeClr val="hlink"/>
                </a:solidFill>
              </a:rPr>
              <a:t>Discussion Forum</a:t>
            </a:r>
            <a:endParaRPr>
              <a:solidFill>
                <a:srgbClr val="0000FF"/>
              </a:solidFill>
            </a:endParaRPr>
          </a:p>
          <a:p>
            <a:pPr indent="0" lvl="0" marL="457200" rtl="0" algn="l">
              <a:spcBef>
                <a:spcPts val="480"/>
              </a:spcBef>
              <a:spcAft>
                <a:spcPts val="0"/>
              </a:spcAft>
              <a:buNone/>
            </a:pPr>
            <a:r>
              <a:t/>
            </a:r>
            <a:endParaRPr/>
          </a:p>
          <a:p>
            <a:pPr indent="0" lvl="0" marL="0" rtl="0" algn="l">
              <a:spcBef>
                <a:spcPts val="480"/>
              </a:spcBef>
              <a:spcAft>
                <a:spcPts val="0"/>
              </a:spcAft>
              <a:buNone/>
            </a:pPr>
            <a:r>
              <a:t/>
            </a:r>
            <a:endParaRPr b="1"/>
          </a:p>
          <a:p>
            <a:pPr indent="0" lvl="0" marL="457200" rtl="0" algn="l">
              <a:spcBef>
                <a:spcPts val="480"/>
              </a:spcBef>
              <a:spcAft>
                <a:spcPts val="0"/>
              </a:spcAft>
              <a:buNone/>
            </a:pPr>
            <a:r>
              <a:t/>
            </a:r>
            <a:endParaRPr/>
          </a:p>
        </p:txBody>
      </p:sp>
      <p:pic>
        <p:nvPicPr>
          <p:cNvPr id="333" name="Google Shape;333;p56"/>
          <p:cNvPicPr preferRelativeResize="0"/>
          <p:nvPr/>
        </p:nvPicPr>
        <p:blipFill>
          <a:blip r:embed="rId6">
            <a:alphaModFix/>
          </a:blip>
          <a:stretch>
            <a:fillRect/>
          </a:stretch>
        </p:blipFill>
        <p:spPr>
          <a:xfrm>
            <a:off x="244250" y="2780600"/>
            <a:ext cx="4267150" cy="2315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7"/>
          <p:cNvSpPr/>
          <p:nvPr/>
        </p:nvSpPr>
        <p:spPr>
          <a:xfrm>
            <a:off x="5537225" y="1127950"/>
            <a:ext cx="3253500" cy="223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7"/>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Americas Region</a:t>
            </a:r>
            <a:endParaRPr b="1" i="0" sz="2000" u="none" cap="none" strike="noStrike">
              <a:solidFill>
                <a:schemeClr val="dk1"/>
              </a:solidFill>
            </a:endParaRPr>
          </a:p>
        </p:txBody>
      </p:sp>
      <p:sp>
        <p:nvSpPr>
          <p:cNvPr id="340" name="Google Shape;340;p57"/>
          <p:cNvSpPr txBox="1"/>
          <p:nvPr/>
        </p:nvSpPr>
        <p:spPr>
          <a:xfrm>
            <a:off x="4987538" y="4559050"/>
            <a:ext cx="1365000" cy="1398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7"/>
          <p:cNvSpPr txBox="1"/>
          <p:nvPr/>
        </p:nvSpPr>
        <p:spPr>
          <a:xfrm>
            <a:off x="244250" y="884000"/>
            <a:ext cx="43089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A4CD39"/>
                </a:solidFill>
              </a:rPr>
              <a:t>THE AMERICAS REGION</a:t>
            </a:r>
            <a:endParaRPr b="1" sz="2400">
              <a:solidFill>
                <a:srgbClr val="A4CD39"/>
              </a:solidFill>
            </a:endParaRPr>
          </a:p>
        </p:txBody>
      </p:sp>
      <p:sp>
        <p:nvSpPr>
          <p:cNvPr id="342" name="Google Shape;342;p57"/>
          <p:cNvSpPr txBox="1"/>
          <p:nvPr/>
        </p:nvSpPr>
        <p:spPr>
          <a:xfrm>
            <a:off x="5905750" y="6240525"/>
            <a:ext cx="1183800" cy="304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3" name="Google Shape;343;p57"/>
          <p:cNvPicPr preferRelativeResize="0"/>
          <p:nvPr/>
        </p:nvPicPr>
        <p:blipFill rotWithShape="1">
          <a:blip r:embed="rId3">
            <a:alphaModFix/>
          </a:blip>
          <a:srcRect b="109" l="0" r="0" t="119"/>
          <a:stretch/>
        </p:blipFill>
        <p:spPr>
          <a:xfrm>
            <a:off x="3065300" y="3429000"/>
            <a:ext cx="3101200" cy="2943475"/>
          </a:xfrm>
          <a:prstGeom prst="rect">
            <a:avLst/>
          </a:prstGeom>
          <a:noFill/>
          <a:ln>
            <a:noFill/>
          </a:ln>
        </p:spPr>
      </p:pic>
      <p:pic>
        <p:nvPicPr>
          <p:cNvPr id="344" name="Google Shape;344;p57"/>
          <p:cNvPicPr preferRelativeResize="0"/>
          <p:nvPr/>
        </p:nvPicPr>
        <p:blipFill rotWithShape="1">
          <a:blip r:embed="rId4">
            <a:alphaModFix/>
          </a:blip>
          <a:srcRect b="0" l="0" r="0" t="0"/>
          <a:stretch/>
        </p:blipFill>
        <p:spPr>
          <a:xfrm>
            <a:off x="6166500" y="3466000"/>
            <a:ext cx="2554575" cy="3053850"/>
          </a:xfrm>
          <a:prstGeom prst="rect">
            <a:avLst/>
          </a:prstGeom>
          <a:noFill/>
          <a:ln>
            <a:noFill/>
          </a:ln>
        </p:spPr>
      </p:pic>
      <p:sp>
        <p:nvSpPr>
          <p:cNvPr id="345" name="Google Shape;345;p57"/>
          <p:cNvSpPr txBox="1"/>
          <p:nvPr/>
        </p:nvSpPr>
        <p:spPr>
          <a:xfrm>
            <a:off x="320450" y="1384475"/>
            <a:ext cx="5211900" cy="21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1155CC"/>
                </a:solidFill>
              </a:rPr>
              <a:t>291 Members</a:t>
            </a:r>
            <a:endParaRPr b="1" sz="2400">
              <a:solidFill>
                <a:srgbClr val="1155CC"/>
              </a:solidFill>
            </a:endParaRPr>
          </a:p>
          <a:p>
            <a:pPr indent="0" lvl="0" marL="0" rtl="0" algn="l">
              <a:spcBef>
                <a:spcPts val="0"/>
              </a:spcBef>
              <a:spcAft>
                <a:spcPts val="0"/>
              </a:spcAft>
              <a:buNone/>
            </a:pPr>
            <a:r>
              <a:t/>
            </a:r>
            <a:endParaRPr b="1" sz="1200">
              <a:solidFill>
                <a:srgbClr val="1155CC"/>
              </a:solidFill>
            </a:endParaRPr>
          </a:p>
          <a:p>
            <a:pPr indent="0" lvl="0" marL="0" rtl="0" algn="l">
              <a:spcBef>
                <a:spcPts val="0"/>
              </a:spcBef>
              <a:spcAft>
                <a:spcPts val="0"/>
              </a:spcAft>
              <a:buNone/>
            </a:pPr>
            <a:r>
              <a:rPr b="1" lang="en-US" sz="2400">
                <a:solidFill>
                  <a:srgbClr val="1155CC"/>
                </a:solidFill>
              </a:rPr>
              <a:t>185 Integrations </a:t>
            </a:r>
            <a:endParaRPr b="1" sz="2400">
              <a:solidFill>
                <a:srgbClr val="1155CC"/>
              </a:solidFill>
            </a:endParaRPr>
          </a:p>
          <a:p>
            <a:pPr indent="-381000" lvl="0" marL="457200" rtl="0" algn="l">
              <a:spcBef>
                <a:spcPts val="0"/>
              </a:spcBef>
              <a:spcAft>
                <a:spcPts val="0"/>
              </a:spcAft>
              <a:buClr>
                <a:srgbClr val="1155CC"/>
              </a:buClr>
              <a:buSzPts val="2400"/>
              <a:buChar char="●"/>
            </a:pPr>
            <a:r>
              <a:rPr b="1" lang="en-US" sz="2400">
                <a:solidFill>
                  <a:srgbClr val="1155CC"/>
                </a:solidFill>
              </a:rPr>
              <a:t>31% of Total</a:t>
            </a:r>
            <a:endParaRPr b="1" sz="2400">
              <a:solidFill>
                <a:srgbClr val="1155CC"/>
              </a:solidFill>
            </a:endParaRPr>
          </a:p>
          <a:p>
            <a:pPr indent="0" lvl="0" marL="0" rtl="0" algn="l">
              <a:spcBef>
                <a:spcPts val="0"/>
              </a:spcBef>
              <a:spcAft>
                <a:spcPts val="0"/>
              </a:spcAft>
              <a:buNone/>
            </a:pPr>
            <a:r>
              <a:t/>
            </a:r>
            <a:endParaRPr b="1" sz="1200">
              <a:solidFill>
                <a:srgbClr val="1155CC"/>
              </a:solidFill>
            </a:endParaRPr>
          </a:p>
          <a:p>
            <a:pPr indent="0" lvl="0" marL="0" rtl="0" algn="l">
              <a:spcBef>
                <a:spcPts val="0"/>
              </a:spcBef>
              <a:spcAft>
                <a:spcPts val="0"/>
              </a:spcAft>
              <a:buNone/>
            </a:pPr>
            <a:r>
              <a:rPr b="1" lang="en-US" sz="2400">
                <a:solidFill>
                  <a:srgbClr val="1155CC"/>
                </a:solidFill>
              </a:rPr>
              <a:t>28 C&amp;C Badges Awarded </a:t>
            </a:r>
            <a:endParaRPr b="1" sz="2400">
              <a:solidFill>
                <a:srgbClr val="1155CC"/>
              </a:solidFill>
            </a:endParaRPr>
          </a:p>
          <a:p>
            <a:pPr indent="-381000" lvl="0" marL="457200" rtl="0" algn="l">
              <a:spcBef>
                <a:spcPts val="0"/>
              </a:spcBef>
              <a:spcAft>
                <a:spcPts val="0"/>
              </a:spcAft>
              <a:buClr>
                <a:srgbClr val="1155CC"/>
              </a:buClr>
              <a:buSzPts val="2400"/>
              <a:buChar char="●"/>
            </a:pPr>
            <a:r>
              <a:rPr b="1" lang="en-US" sz="2400">
                <a:solidFill>
                  <a:srgbClr val="1155CC"/>
                </a:solidFill>
              </a:rPr>
              <a:t>21% of Total</a:t>
            </a:r>
            <a:endParaRPr b="1" sz="2400">
              <a:solidFill>
                <a:srgbClr val="1155CC"/>
              </a:solidFill>
            </a:endParaRPr>
          </a:p>
          <a:p>
            <a:pPr indent="0" lvl="0" marL="0" rtl="0" algn="l">
              <a:spcBef>
                <a:spcPts val="0"/>
              </a:spcBef>
              <a:spcAft>
                <a:spcPts val="0"/>
              </a:spcAft>
              <a:buNone/>
            </a:pPr>
            <a:r>
              <a:t/>
            </a:r>
            <a:endParaRPr b="1" sz="1200">
              <a:solidFill>
                <a:srgbClr val="1155CC"/>
              </a:solidFill>
            </a:endParaRPr>
          </a:p>
          <a:p>
            <a:pPr indent="0" lvl="0" marL="0" rtl="0" algn="l">
              <a:spcBef>
                <a:spcPts val="0"/>
              </a:spcBef>
              <a:spcAft>
                <a:spcPts val="0"/>
              </a:spcAft>
              <a:buNone/>
            </a:pPr>
            <a:r>
              <a:rPr b="1" lang="en-US" sz="2400">
                <a:solidFill>
                  <a:srgbClr val="1155CC"/>
                </a:solidFill>
              </a:rPr>
              <a:t>4 Consortia</a:t>
            </a:r>
            <a:endParaRPr b="1" sz="2400">
              <a:solidFill>
                <a:srgbClr val="1155CC"/>
              </a:solidFill>
            </a:endParaRPr>
          </a:p>
          <a:p>
            <a:pPr indent="0" lvl="0" marL="0" rtl="0" algn="l">
              <a:spcBef>
                <a:spcPts val="0"/>
              </a:spcBef>
              <a:spcAft>
                <a:spcPts val="0"/>
              </a:spcAft>
              <a:buNone/>
            </a:pPr>
            <a:r>
              <a:t/>
            </a:r>
            <a:endParaRPr b="1" sz="2400">
              <a:solidFill>
                <a:srgbClr val="1155CC"/>
              </a:solidFill>
            </a:endParaRPr>
          </a:p>
          <a:p>
            <a:pPr indent="0" lvl="0" marL="0" rtl="0" algn="l">
              <a:spcBef>
                <a:spcPts val="0"/>
              </a:spcBef>
              <a:spcAft>
                <a:spcPts val="0"/>
              </a:spcAft>
              <a:buNone/>
            </a:pPr>
            <a:r>
              <a:rPr b="1" lang="en-US" sz="2400">
                <a:solidFill>
                  <a:srgbClr val="1155CC"/>
                </a:solidFill>
              </a:rPr>
              <a:t>193 Research</a:t>
            </a:r>
            <a:br>
              <a:rPr b="1" lang="en-US" sz="2400">
                <a:solidFill>
                  <a:srgbClr val="1155CC"/>
                </a:solidFill>
              </a:rPr>
            </a:br>
            <a:r>
              <a:rPr b="1" lang="en-US" sz="2400">
                <a:solidFill>
                  <a:srgbClr val="1155CC"/>
                </a:solidFill>
              </a:rPr>
              <a:t>Institutions</a:t>
            </a:r>
            <a:endParaRPr b="1" sz="2400">
              <a:solidFill>
                <a:srgbClr val="1155CC"/>
              </a:solidFill>
            </a:endParaRPr>
          </a:p>
        </p:txBody>
      </p:sp>
      <p:sp>
        <p:nvSpPr>
          <p:cNvPr id="346" name="Google Shape;346;p57"/>
          <p:cNvSpPr txBox="1"/>
          <p:nvPr/>
        </p:nvSpPr>
        <p:spPr>
          <a:xfrm>
            <a:off x="5532350" y="1285200"/>
            <a:ext cx="3253500" cy="191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3000">
                <a:solidFill>
                  <a:srgbClr val="1155CC"/>
                </a:solidFill>
              </a:rPr>
              <a:t>ORCID US Community Consortia is the </a:t>
            </a:r>
            <a:r>
              <a:rPr b="1" i="1" lang="en-US" sz="3000">
                <a:solidFill>
                  <a:srgbClr val="1155CC"/>
                </a:solidFill>
              </a:rPr>
              <a:t>largest</a:t>
            </a:r>
            <a:endParaRPr sz="3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Americas Region</a:t>
            </a:r>
            <a:endParaRPr b="1" i="0" sz="2000" u="none" cap="none" strike="noStrike">
              <a:solidFill>
                <a:schemeClr val="dk1"/>
              </a:solidFill>
            </a:endParaRPr>
          </a:p>
        </p:txBody>
      </p:sp>
      <p:pic>
        <p:nvPicPr>
          <p:cNvPr id="352" name="Google Shape;352;p58"/>
          <p:cNvPicPr preferRelativeResize="0"/>
          <p:nvPr/>
        </p:nvPicPr>
        <p:blipFill rotWithShape="1">
          <a:blip r:embed="rId3">
            <a:alphaModFix/>
          </a:blip>
          <a:srcRect b="8094" l="8458" r="53231" t="3923"/>
          <a:stretch/>
        </p:blipFill>
        <p:spPr>
          <a:xfrm>
            <a:off x="1825325" y="1098963"/>
            <a:ext cx="5004027" cy="5645528"/>
          </a:xfrm>
          <a:prstGeom prst="rect">
            <a:avLst/>
          </a:prstGeom>
          <a:noFill/>
          <a:ln>
            <a:noFill/>
          </a:ln>
        </p:spPr>
      </p:pic>
      <p:sp>
        <p:nvSpPr>
          <p:cNvPr id="353" name="Google Shape;353;p58"/>
          <p:cNvSpPr txBox="1"/>
          <p:nvPr/>
        </p:nvSpPr>
        <p:spPr>
          <a:xfrm>
            <a:off x="6156700" y="1771175"/>
            <a:ext cx="1299000" cy="4301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8"/>
          <p:cNvSpPr txBox="1"/>
          <p:nvPr/>
        </p:nvSpPr>
        <p:spPr>
          <a:xfrm>
            <a:off x="6478400" y="1638325"/>
            <a:ext cx="542700" cy="19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8"/>
          <p:cNvSpPr txBox="1"/>
          <p:nvPr/>
        </p:nvSpPr>
        <p:spPr>
          <a:xfrm>
            <a:off x="1716200" y="4674275"/>
            <a:ext cx="1365000" cy="1398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8"/>
          <p:cNvSpPr txBox="1"/>
          <p:nvPr/>
        </p:nvSpPr>
        <p:spPr>
          <a:xfrm>
            <a:off x="244250" y="731600"/>
            <a:ext cx="43089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A4CD39"/>
                </a:solidFill>
              </a:rPr>
              <a:t>THE AMERICAS REGION</a:t>
            </a:r>
            <a:endParaRPr b="1" sz="2400">
              <a:solidFill>
                <a:srgbClr val="A4CD39"/>
              </a:solidFill>
            </a:endParaRPr>
          </a:p>
        </p:txBody>
      </p:sp>
      <p:sp>
        <p:nvSpPr>
          <p:cNvPr id="357" name="Google Shape;357;p58"/>
          <p:cNvSpPr txBox="1"/>
          <p:nvPr/>
        </p:nvSpPr>
        <p:spPr>
          <a:xfrm>
            <a:off x="5068750" y="6221575"/>
            <a:ext cx="1183800" cy="304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8"/>
          <p:cNvSpPr txBox="1"/>
          <p:nvPr/>
        </p:nvSpPr>
        <p:spPr>
          <a:xfrm>
            <a:off x="439500" y="1835713"/>
            <a:ext cx="2199000" cy="13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1155CC"/>
                </a:solidFill>
              </a:rPr>
              <a:t>CANADA</a:t>
            </a:r>
            <a:endParaRPr b="1" sz="2100">
              <a:solidFill>
                <a:srgbClr val="1155CC"/>
              </a:solidFill>
            </a:endParaRPr>
          </a:p>
          <a:p>
            <a:pPr indent="0" lvl="0" marL="0" rtl="0" algn="l">
              <a:spcBef>
                <a:spcPts val="0"/>
              </a:spcBef>
              <a:spcAft>
                <a:spcPts val="0"/>
              </a:spcAft>
              <a:buNone/>
            </a:pPr>
            <a:r>
              <a:rPr lang="en-US" sz="2100">
                <a:solidFill>
                  <a:srgbClr val="1155CC"/>
                </a:solidFill>
              </a:rPr>
              <a:t>1 Consortia</a:t>
            </a:r>
            <a:endParaRPr sz="2100">
              <a:solidFill>
                <a:srgbClr val="1155CC"/>
              </a:solidFill>
            </a:endParaRPr>
          </a:p>
          <a:p>
            <a:pPr indent="0" lvl="0" marL="0" rtl="0" algn="l">
              <a:spcBef>
                <a:spcPts val="0"/>
              </a:spcBef>
              <a:spcAft>
                <a:spcPts val="0"/>
              </a:spcAft>
              <a:buNone/>
            </a:pPr>
            <a:r>
              <a:rPr lang="en-US" sz="2100">
                <a:solidFill>
                  <a:srgbClr val="1155CC"/>
                </a:solidFill>
              </a:rPr>
              <a:t>39 Members</a:t>
            </a:r>
            <a:endParaRPr sz="2100">
              <a:solidFill>
                <a:srgbClr val="1155CC"/>
              </a:solidFill>
            </a:endParaRPr>
          </a:p>
          <a:p>
            <a:pPr indent="0" lvl="0" marL="0" rtl="0" algn="l">
              <a:spcBef>
                <a:spcPts val="0"/>
              </a:spcBef>
              <a:spcAft>
                <a:spcPts val="0"/>
              </a:spcAft>
              <a:buNone/>
            </a:pPr>
            <a:r>
              <a:rPr lang="en-US" sz="2100">
                <a:solidFill>
                  <a:srgbClr val="1155CC"/>
                </a:solidFill>
              </a:rPr>
              <a:t>7 Integrations</a:t>
            </a:r>
            <a:endParaRPr sz="2100">
              <a:solidFill>
                <a:srgbClr val="1155CC"/>
              </a:solidFill>
            </a:endParaRPr>
          </a:p>
        </p:txBody>
      </p:sp>
      <p:sp>
        <p:nvSpPr>
          <p:cNvPr id="359" name="Google Shape;359;p58"/>
          <p:cNvSpPr txBox="1"/>
          <p:nvPr/>
        </p:nvSpPr>
        <p:spPr>
          <a:xfrm>
            <a:off x="5068750" y="2436450"/>
            <a:ext cx="2400300" cy="13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1155CC"/>
                </a:solidFill>
              </a:rPr>
              <a:t>US</a:t>
            </a:r>
            <a:endParaRPr b="1" sz="2100">
              <a:solidFill>
                <a:srgbClr val="1155CC"/>
              </a:solidFill>
            </a:endParaRPr>
          </a:p>
          <a:p>
            <a:pPr indent="0" lvl="0" marL="0" rtl="0" algn="l">
              <a:spcBef>
                <a:spcPts val="0"/>
              </a:spcBef>
              <a:spcAft>
                <a:spcPts val="0"/>
              </a:spcAft>
              <a:buNone/>
            </a:pPr>
            <a:r>
              <a:rPr lang="en-US" sz="2100">
                <a:solidFill>
                  <a:srgbClr val="1155CC"/>
                </a:solidFill>
              </a:rPr>
              <a:t>2</a:t>
            </a:r>
            <a:r>
              <a:rPr lang="en-US" sz="2100">
                <a:solidFill>
                  <a:srgbClr val="1155CC"/>
                </a:solidFill>
              </a:rPr>
              <a:t> Consortia</a:t>
            </a:r>
            <a:endParaRPr sz="2100">
              <a:solidFill>
                <a:srgbClr val="1155CC"/>
              </a:solidFill>
            </a:endParaRPr>
          </a:p>
          <a:p>
            <a:pPr indent="0" lvl="0" marL="0" rtl="0" algn="l">
              <a:spcBef>
                <a:spcPts val="0"/>
              </a:spcBef>
              <a:spcAft>
                <a:spcPts val="0"/>
              </a:spcAft>
              <a:buNone/>
            </a:pPr>
            <a:r>
              <a:rPr lang="en-US" sz="2100">
                <a:solidFill>
                  <a:srgbClr val="1155CC"/>
                </a:solidFill>
              </a:rPr>
              <a:t>222 Members</a:t>
            </a:r>
            <a:endParaRPr sz="2100">
              <a:solidFill>
                <a:srgbClr val="1155CC"/>
              </a:solidFill>
            </a:endParaRPr>
          </a:p>
          <a:p>
            <a:pPr indent="0" lvl="0" marL="0" rtl="0" algn="l">
              <a:spcBef>
                <a:spcPts val="0"/>
              </a:spcBef>
              <a:spcAft>
                <a:spcPts val="0"/>
              </a:spcAft>
              <a:buNone/>
            </a:pPr>
            <a:r>
              <a:rPr lang="en-US" sz="2100">
                <a:solidFill>
                  <a:srgbClr val="1155CC"/>
                </a:solidFill>
              </a:rPr>
              <a:t>169 Integrations</a:t>
            </a:r>
            <a:endParaRPr sz="2100">
              <a:solidFill>
                <a:srgbClr val="1155CC"/>
              </a:solidFill>
            </a:endParaRPr>
          </a:p>
        </p:txBody>
      </p:sp>
      <p:sp>
        <p:nvSpPr>
          <p:cNvPr id="360" name="Google Shape;360;p58"/>
          <p:cNvSpPr txBox="1"/>
          <p:nvPr/>
        </p:nvSpPr>
        <p:spPr>
          <a:xfrm>
            <a:off x="976925" y="4427975"/>
            <a:ext cx="3048000" cy="13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1155CC"/>
                </a:solidFill>
              </a:rPr>
              <a:t>LATIN AMERICA</a:t>
            </a:r>
            <a:endParaRPr b="1" sz="2100">
              <a:solidFill>
                <a:srgbClr val="1155CC"/>
              </a:solidFill>
            </a:endParaRPr>
          </a:p>
          <a:p>
            <a:pPr indent="0" lvl="0" marL="0" rtl="0" algn="l">
              <a:spcBef>
                <a:spcPts val="0"/>
              </a:spcBef>
              <a:spcAft>
                <a:spcPts val="0"/>
              </a:spcAft>
              <a:buNone/>
            </a:pPr>
            <a:r>
              <a:rPr lang="en-US" sz="2100">
                <a:solidFill>
                  <a:srgbClr val="1155CC"/>
                </a:solidFill>
              </a:rPr>
              <a:t>1 Consortia (Brazil)</a:t>
            </a:r>
            <a:endParaRPr sz="2100">
              <a:solidFill>
                <a:srgbClr val="1155CC"/>
              </a:solidFill>
            </a:endParaRPr>
          </a:p>
          <a:p>
            <a:pPr indent="0" lvl="0" marL="0" rtl="0" algn="l">
              <a:spcBef>
                <a:spcPts val="0"/>
              </a:spcBef>
              <a:spcAft>
                <a:spcPts val="0"/>
              </a:spcAft>
              <a:buNone/>
            </a:pPr>
            <a:r>
              <a:rPr lang="en-US" sz="2100">
                <a:solidFill>
                  <a:srgbClr val="1155CC"/>
                </a:solidFill>
              </a:rPr>
              <a:t>30 Members (13 Brazil)</a:t>
            </a:r>
            <a:endParaRPr sz="2100">
              <a:solidFill>
                <a:srgbClr val="1155CC"/>
              </a:solidFill>
            </a:endParaRPr>
          </a:p>
          <a:p>
            <a:pPr indent="0" lvl="0" marL="0" rtl="0" algn="l">
              <a:spcBef>
                <a:spcPts val="0"/>
              </a:spcBef>
              <a:spcAft>
                <a:spcPts val="0"/>
              </a:spcAft>
              <a:buNone/>
            </a:pPr>
            <a:r>
              <a:rPr lang="en-US" sz="2100">
                <a:solidFill>
                  <a:srgbClr val="1155CC"/>
                </a:solidFill>
              </a:rPr>
              <a:t>9 Integrations (4 Brazil)</a:t>
            </a:r>
            <a:endParaRPr sz="2100">
              <a:solidFill>
                <a:srgbClr val="1155C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9"/>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Global Picture</a:t>
            </a:r>
            <a:endParaRPr b="1" i="0" sz="2000" u="none" cap="none" strike="noStrike">
              <a:solidFill>
                <a:schemeClr val="dk1"/>
              </a:solidFill>
            </a:endParaRPr>
          </a:p>
        </p:txBody>
      </p:sp>
      <p:sp>
        <p:nvSpPr>
          <p:cNvPr id="366" name="Google Shape;366;p59"/>
          <p:cNvSpPr txBox="1"/>
          <p:nvPr/>
        </p:nvSpPr>
        <p:spPr>
          <a:xfrm>
            <a:off x="275024" y="884000"/>
            <a:ext cx="40260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A4CD39"/>
                </a:solidFill>
              </a:rPr>
              <a:t>ORCID BY THE NUMBERS</a:t>
            </a:r>
            <a:endParaRPr b="1" sz="2400">
              <a:solidFill>
                <a:srgbClr val="A4CD39"/>
              </a:solidFill>
            </a:endParaRPr>
          </a:p>
        </p:txBody>
      </p:sp>
      <p:pic>
        <p:nvPicPr>
          <p:cNvPr id="367" name="Google Shape;367;p59"/>
          <p:cNvPicPr preferRelativeResize="0"/>
          <p:nvPr/>
        </p:nvPicPr>
        <p:blipFill rotWithShape="1">
          <a:blip r:embed="rId3">
            <a:alphaModFix/>
          </a:blip>
          <a:srcRect b="0" l="8684" r="0" t="0"/>
          <a:stretch/>
        </p:blipFill>
        <p:spPr>
          <a:xfrm>
            <a:off x="2794000" y="1321325"/>
            <a:ext cx="6350006" cy="4930977"/>
          </a:xfrm>
          <a:prstGeom prst="rect">
            <a:avLst/>
          </a:prstGeom>
          <a:noFill/>
          <a:ln>
            <a:noFill/>
          </a:ln>
        </p:spPr>
      </p:pic>
      <p:sp>
        <p:nvSpPr>
          <p:cNvPr id="368" name="Google Shape;368;p59"/>
          <p:cNvSpPr txBox="1"/>
          <p:nvPr/>
        </p:nvSpPr>
        <p:spPr>
          <a:xfrm>
            <a:off x="313500" y="1522338"/>
            <a:ext cx="3087000" cy="140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400">
                <a:solidFill>
                  <a:srgbClr val="1155CC"/>
                </a:solidFill>
              </a:rPr>
              <a:t>6+</a:t>
            </a:r>
            <a:r>
              <a:rPr b="1" lang="en-US" sz="2400">
                <a:solidFill>
                  <a:srgbClr val="1155CC"/>
                </a:solidFill>
              </a:rPr>
              <a:t>m ORCID iDs</a:t>
            </a:r>
            <a:endParaRPr b="1" sz="2400">
              <a:solidFill>
                <a:srgbClr val="1155CC"/>
              </a:solidFill>
            </a:endParaRPr>
          </a:p>
          <a:p>
            <a:pPr indent="0" lvl="0" marL="0" rtl="0" algn="l">
              <a:lnSpc>
                <a:spcPct val="115000"/>
              </a:lnSpc>
              <a:spcBef>
                <a:spcPts val="0"/>
              </a:spcBef>
              <a:spcAft>
                <a:spcPts val="0"/>
              </a:spcAft>
              <a:buNone/>
            </a:pPr>
            <a:r>
              <a:rPr b="1" lang="en-US" sz="2400">
                <a:solidFill>
                  <a:srgbClr val="1155CC"/>
                </a:solidFill>
              </a:rPr>
              <a:t>21 Consortia</a:t>
            </a:r>
            <a:endParaRPr b="1" sz="2400">
              <a:solidFill>
                <a:srgbClr val="1155CC"/>
              </a:solidFill>
            </a:endParaRPr>
          </a:p>
          <a:p>
            <a:pPr indent="0" lvl="0" marL="0" rtl="0" algn="l">
              <a:lnSpc>
                <a:spcPct val="115000"/>
              </a:lnSpc>
              <a:spcBef>
                <a:spcPts val="0"/>
              </a:spcBef>
              <a:spcAft>
                <a:spcPts val="0"/>
              </a:spcAft>
              <a:buNone/>
            </a:pPr>
            <a:r>
              <a:rPr b="1" lang="en-US" sz="2400">
                <a:solidFill>
                  <a:srgbClr val="1155CC"/>
                </a:solidFill>
              </a:rPr>
              <a:t>600+ Integrations</a:t>
            </a:r>
            <a:endParaRPr b="1" sz="2400">
              <a:solidFill>
                <a:srgbClr val="1155CC"/>
              </a:solidFill>
            </a:endParaRPr>
          </a:p>
          <a:p>
            <a:pPr indent="0" lvl="0" marL="0" rtl="0" algn="l">
              <a:lnSpc>
                <a:spcPct val="115000"/>
              </a:lnSpc>
              <a:spcBef>
                <a:spcPts val="0"/>
              </a:spcBef>
              <a:spcAft>
                <a:spcPts val="0"/>
              </a:spcAft>
              <a:buNone/>
            </a:pPr>
            <a:r>
              <a:rPr b="1" lang="en-US" sz="2400">
                <a:solidFill>
                  <a:srgbClr val="1155CC"/>
                </a:solidFill>
              </a:rPr>
              <a:t>1020+ Members</a:t>
            </a:r>
            <a:endParaRPr b="1" sz="2400">
              <a:solidFill>
                <a:srgbClr val="1155CC"/>
              </a:solidFill>
            </a:endParaRPr>
          </a:p>
        </p:txBody>
      </p:sp>
      <p:pic>
        <p:nvPicPr>
          <p:cNvPr id="369" name="Google Shape;369;p59"/>
          <p:cNvPicPr preferRelativeResize="0"/>
          <p:nvPr/>
        </p:nvPicPr>
        <p:blipFill rotWithShape="1">
          <a:blip r:embed="rId3">
            <a:alphaModFix/>
          </a:blip>
          <a:srcRect b="24362" l="0" r="84321" t="65577"/>
          <a:stretch/>
        </p:blipFill>
        <p:spPr>
          <a:xfrm>
            <a:off x="4603750" y="5636360"/>
            <a:ext cx="2952007" cy="999863"/>
          </a:xfrm>
          <a:prstGeom prst="rect">
            <a:avLst/>
          </a:prstGeom>
          <a:noFill/>
          <a:ln>
            <a:noFill/>
          </a:ln>
        </p:spPr>
      </p:pic>
      <p:pic>
        <p:nvPicPr>
          <p:cNvPr id="370" name="Google Shape;370;p59"/>
          <p:cNvPicPr preferRelativeResize="0"/>
          <p:nvPr/>
        </p:nvPicPr>
        <p:blipFill rotWithShape="1">
          <a:blip r:embed="rId4">
            <a:alphaModFix/>
          </a:blip>
          <a:srcRect b="0" l="4246" r="4237" t="0"/>
          <a:stretch/>
        </p:blipFill>
        <p:spPr>
          <a:xfrm>
            <a:off x="2925888" y="4708775"/>
            <a:ext cx="1176725" cy="1790700"/>
          </a:xfrm>
          <a:prstGeom prst="rect">
            <a:avLst/>
          </a:prstGeom>
          <a:noFill/>
          <a:ln>
            <a:noFill/>
          </a:ln>
        </p:spPr>
      </p:pic>
      <p:pic>
        <p:nvPicPr>
          <p:cNvPr id="371" name="Google Shape;371;p59"/>
          <p:cNvPicPr preferRelativeResize="0"/>
          <p:nvPr/>
        </p:nvPicPr>
        <p:blipFill rotWithShape="1">
          <a:blip r:embed="rId5">
            <a:alphaModFix/>
          </a:blip>
          <a:srcRect b="1503" l="0" r="0" t="1503"/>
          <a:stretch/>
        </p:blipFill>
        <p:spPr>
          <a:xfrm>
            <a:off x="244250" y="3341078"/>
            <a:ext cx="2837125" cy="2738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60"/>
          <p:cNvSpPr/>
          <p:nvPr/>
        </p:nvSpPr>
        <p:spPr>
          <a:xfrm>
            <a:off x="505660" y="1343712"/>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3200">
                <a:solidFill>
                  <a:schemeClr val="dk1"/>
                </a:solidFill>
              </a:rPr>
              <a:t>ORCID @ University of Texas Southwestern Medical Center</a:t>
            </a:r>
            <a:r>
              <a:rPr lang="en-US" sz="3200">
                <a:solidFill>
                  <a:schemeClr val="dk1"/>
                </a:solidFill>
                <a:latin typeface="Arial"/>
                <a:ea typeface="Arial"/>
                <a:cs typeface="Arial"/>
                <a:sym typeface="Arial"/>
              </a:rPr>
              <a:t> </a:t>
            </a:r>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377" name="Google Shape;377;p60"/>
          <p:cNvPicPr preferRelativeResize="0"/>
          <p:nvPr/>
        </p:nvPicPr>
        <p:blipFill>
          <a:blip r:embed="rId3">
            <a:alphaModFix/>
          </a:blip>
          <a:stretch>
            <a:fillRect/>
          </a:stretch>
        </p:blipFill>
        <p:spPr>
          <a:xfrm>
            <a:off x="4191575" y="2736538"/>
            <a:ext cx="4814725" cy="1384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61"/>
          <p:cNvPicPr preferRelativeResize="0"/>
          <p:nvPr/>
        </p:nvPicPr>
        <p:blipFill>
          <a:blip r:embed="rId3">
            <a:alphaModFix/>
          </a:blip>
          <a:stretch>
            <a:fillRect/>
          </a:stretch>
        </p:blipFill>
        <p:spPr>
          <a:xfrm>
            <a:off x="0" y="68745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id="387" name="Google Shape;387;p62"/>
          <p:cNvPicPr preferRelativeResize="0"/>
          <p:nvPr/>
        </p:nvPicPr>
        <p:blipFill>
          <a:blip r:embed="rId3">
            <a:alphaModFix/>
          </a:blip>
          <a:stretch>
            <a:fillRect/>
          </a:stretch>
        </p:blipFill>
        <p:spPr>
          <a:xfrm>
            <a:off x="0" y="777925"/>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Google Shape;392;p63"/>
          <p:cNvPicPr preferRelativeResize="0"/>
          <p:nvPr/>
        </p:nvPicPr>
        <p:blipFill>
          <a:blip r:embed="rId3">
            <a:alphaModFix/>
          </a:blip>
          <a:stretch>
            <a:fillRect/>
          </a:stretch>
        </p:blipFill>
        <p:spPr>
          <a:xfrm>
            <a:off x="24300" y="747800"/>
            <a:ext cx="9095376" cy="5116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id="397" name="Google Shape;397;p64"/>
          <p:cNvPicPr preferRelativeResize="0"/>
          <p:nvPr/>
        </p:nvPicPr>
        <p:blipFill>
          <a:blip r:embed="rId3">
            <a:alphaModFix/>
          </a:blip>
          <a:stretch>
            <a:fillRect/>
          </a:stretch>
        </p:blipFill>
        <p:spPr>
          <a:xfrm>
            <a:off x="-15862" y="574450"/>
            <a:ext cx="9175723" cy="5161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7"/>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Agenda</a:t>
            </a:r>
            <a:endParaRPr b="1" i="0" sz="2000" u="none" cap="none" strike="noStrike">
              <a:solidFill>
                <a:schemeClr val="dk1"/>
              </a:solidFill>
            </a:endParaRPr>
          </a:p>
        </p:txBody>
      </p:sp>
      <p:sp>
        <p:nvSpPr>
          <p:cNvPr id="247" name="Google Shape;247;p47"/>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noAutofit/>
          </a:bodyPr>
          <a:lstStyle/>
          <a:p>
            <a:pPr indent="-358140" lvl="0" marL="457200" rtl="0" algn="l">
              <a:lnSpc>
                <a:spcPct val="115000"/>
              </a:lnSpc>
              <a:spcBef>
                <a:spcPts val="480"/>
              </a:spcBef>
              <a:spcAft>
                <a:spcPts val="0"/>
              </a:spcAft>
              <a:buClr>
                <a:srgbClr val="FFAB40"/>
              </a:buClr>
              <a:buSzPts val="2040"/>
              <a:buChar char="•"/>
            </a:pPr>
            <a:r>
              <a:rPr lang="en-US">
                <a:solidFill>
                  <a:srgbClr val="000000"/>
                </a:solidFill>
              </a:rPr>
              <a:t>ORCID US Community Overview</a:t>
            </a:r>
            <a:endParaRPr>
              <a:solidFill>
                <a:srgbClr val="000000"/>
              </a:solidFill>
            </a:endParaRPr>
          </a:p>
          <a:p>
            <a:pPr indent="-358140" lvl="0" marL="457200" rtl="0" algn="l">
              <a:lnSpc>
                <a:spcPct val="115000"/>
              </a:lnSpc>
              <a:spcBef>
                <a:spcPts val="0"/>
              </a:spcBef>
              <a:spcAft>
                <a:spcPts val="0"/>
              </a:spcAft>
              <a:buClr>
                <a:srgbClr val="FFAB40"/>
              </a:buClr>
              <a:buSzPts val="2040"/>
              <a:buChar char="•"/>
            </a:pPr>
            <a:r>
              <a:rPr lang="en-US">
                <a:solidFill>
                  <a:srgbClr val="000000"/>
                </a:solidFill>
              </a:rPr>
              <a:t>Global ORCID Overview</a:t>
            </a:r>
            <a:endParaRPr>
              <a:solidFill>
                <a:srgbClr val="000000"/>
              </a:solidFill>
            </a:endParaRPr>
          </a:p>
          <a:p>
            <a:pPr indent="-358140" lvl="0" marL="457200" rtl="0" algn="l">
              <a:lnSpc>
                <a:spcPct val="115000"/>
              </a:lnSpc>
              <a:spcBef>
                <a:spcPts val="0"/>
              </a:spcBef>
              <a:spcAft>
                <a:spcPts val="0"/>
              </a:spcAft>
              <a:buClr>
                <a:srgbClr val="FFAB40"/>
              </a:buClr>
              <a:buSzPts val="2040"/>
              <a:buChar char="•"/>
            </a:pPr>
            <a:r>
              <a:rPr lang="en-US">
                <a:solidFill>
                  <a:srgbClr val="000000"/>
                </a:solidFill>
              </a:rPr>
              <a:t>Highlights from US research institutions:</a:t>
            </a:r>
            <a:endParaRPr>
              <a:solidFill>
                <a:srgbClr val="000000"/>
              </a:solidFill>
            </a:endParaRPr>
          </a:p>
          <a:p>
            <a:pPr indent="-336550" lvl="1" marL="914400" rtl="0" algn="l">
              <a:lnSpc>
                <a:spcPct val="115000"/>
              </a:lnSpc>
              <a:spcBef>
                <a:spcPts val="0"/>
              </a:spcBef>
              <a:spcAft>
                <a:spcPts val="0"/>
              </a:spcAft>
              <a:buClr>
                <a:srgbClr val="FFAB40"/>
              </a:buClr>
              <a:buSzPts val="1700"/>
              <a:buChar char="•"/>
            </a:pPr>
            <a:r>
              <a:rPr lang="en-US">
                <a:solidFill>
                  <a:srgbClr val="000000"/>
                </a:solidFill>
              </a:rPr>
              <a:t>University of Texas Southwestern Medical Center</a:t>
            </a:r>
            <a:endParaRPr>
              <a:solidFill>
                <a:srgbClr val="000000"/>
              </a:solidFill>
            </a:endParaRPr>
          </a:p>
          <a:p>
            <a:pPr indent="-336550" lvl="1" marL="914400" rtl="0" algn="l">
              <a:lnSpc>
                <a:spcPct val="115000"/>
              </a:lnSpc>
              <a:spcBef>
                <a:spcPts val="0"/>
              </a:spcBef>
              <a:spcAft>
                <a:spcPts val="0"/>
              </a:spcAft>
              <a:buClr>
                <a:srgbClr val="000000"/>
              </a:buClr>
              <a:buSzPts val="1700"/>
              <a:buChar char="•"/>
            </a:pPr>
            <a:r>
              <a:rPr lang="en-US">
                <a:solidFill>
                  <a:srgbClr val="000000"/>
                </a:solidFill>
              </a:rPr>
              <a:t>North Carolina State University</a:t>
            </a:r>
            <a:endParaRPr>
              <a:solidFill>
                <a:srgbClr val="000000"/>
              </a:solidFill>
            </a:endParaRPr>
          </a:p>
          <a:p>
            <a:pPr indent="-358140" lvl="0" marL="457200" rtl="0" algn="l">
              <a:lnSpc>
                <a:spcPct val="115000"/>
              </a:lnSpc>
              <a:spcBef>
                <a:spcPts val="0"/>
              </a:spcBef>
              <a:spcAft>
                <a:spcPts val="0"/>
              </a:spcAft>
              <a:buClr>
                <a:srgbClr val="FFAB40"/>
              </a:buClr>
              <a:buSzPts val="2040"/>
              <a:buChar char="•"/>
            </a:pPr>
            <a:r>
              <a:rPr lang="en-US">
                <a:solidFill>
                  <a:srgbClr val="000000"/>
                </a:solidFill>
              </a:rPr>
              <a:t>ORCID US Community Resources</a:t>
            </a:r>
            <a:endParaRPr>
              <a:solidFill>
                <a:srgbClr val="000000"/>
              </a:solidFill>
            </a:endParaRPr>
          </a:p>
          <a:p>
            <a:pPr indent="-358140" lvl="0" marL="457200" rtl="0" algn="l">
              <a:lnSpc>
                <a:spcPct val="115000"/>
              </a:lnSpc>
              <a:spcBef>
                <a:spcPts val="0"/>
              </a:spcBef>
              <a:spcAft>
                <a:spcPts val="0"/>
              </a:spcAft>
              <a:buClr>
                <a:srgbClr val="FFAB40"/>
              </a:buClr>
              <a:buSzPts val="2040"/>
              <a:buChar char="•"/>
            </a:pPr>
            <a:r>
              <a:rPr lang="en-US">
                <a:solidFill>
                  <a:srgbClr val="000000"/>
                </a:solidFill>
              </a:rPr>
              <a:t>Questions &amp; Discussion</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pic>
        <p:nvPicPr>
          <p:cNvPr id="402" name="Google Shape;402;p65"/>
          <p:cNvPicPr preferRelativeResize="0"/>
          <p:nvPr/>
        </p:nvPicPr>
        <p:blipFill>
          <a:blip r:embed="rId3">
            <a:alphaModFix/>
          </a:blip>
          <a:stretch>
            <a:fillRect/>
          </a:stretch>
        </p:blipFill>
        <p:spPr>
          <a:xfrm>
            <a:off x="0" y="72515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pic>
        <p:nvPicPr>
          <p:cNvPr id="407" name="Google Shape;407;p66"/>
          <p:cNvPicPr preferRelativeResize="0"/>
          <p:nvPr/>
        </p:nvPicPr>
        <p:blipFill>
          <a:blip r:embed="rId3">
            <a:alphaModFix/>
          </a:blip>
          <a:stretch>
            <a:fillRect/>
          </a:stretch>
        </p:blipFill>
        <p:spPr>
          <a:xfrm>
            <a:off x="0" y="627175"/>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pic>
        <p:nvPicPr>
          <p:cNvPr id="412" name="Google Shape;412;p67"/>
          <p:cNvPicPr preferRelativeResize="0"/>
          <p:nvPr/>
        </p:nvPicPr>
        <p:blipFill>
          <a:blip r:embed="rId3">
            <a:alphaModFix/>
          </a:blip>
          <a:stretch>
            <a:fillRect/>
          </a:stretch>
        </p:blipFill>
        <p:spPr>
          <a:xfrm>
            <a:off x="0" y="73270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pic>
        <p:nvPicPr>
          <p:cNvPr id="417" name="Google Shape;417;p68"/>
          <p:cNvPicPr preferRelativeResize="0"/>
          <p:nvPr/>
        </p:nvPicPr>
        <p:blipFill>
          <a:blip r:embed="rId3">
            <a:alphaModFix/>
          </a:blip>
          <a:stretch>
            <a:fillRect/>
          </a:stretch>
        </p:blipFill>
        <p:spPr>
          <a:xfrm>
            <a:off x="0" y="58950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pic>
        <p:nvPicPr>
          <p:cNvPr id="422" name="Google Shape;422;p69"/>
          <p:cNvPicPr preferRelativeResize="0"/>
          <p:nvPr/>
        </p:nvPicPr>
        <p:blipFill>
          <a:blip r:embed="rId3">
            <a:alphaModFix/>
          </a:blip>
          <a:stretch>
            <a:fillRect/>
          </a:stretch>
        </p:blipFill>
        <p:spPr>
          <a:xfrm>
            <a:off x="0" y="56690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id="427" name="Google Shape;427;p70"/>
          <p:cNvPicPr preferRelativeResize="0"/>
          <p:nvPr/>
        </p:nvPicPr>
        <p:blipFill>
          <a:blip r:embed="rId3">
            <a:alphaModFix/>
          </a:blip>
          <a:stretch>
            <a:fillRect/>
          </a:stretch>
        </p:blipFill>
        <p:spPr>
          <a:xfrm>
            <a:off x="0" y="78545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pic>
        <p:nvPicPr>
          <p:cNvPr id="432" name="Google Shape;432;p71"/>
          <p:cNvPicPr preferRelativeResize="0"/>
          <p:nvPr/>
        </p:nvPicPr>
        <p:blipFill>
          <a:blip r:embed="rId3">
            <a:alphaModFix/>
          </a:blip>
          <a:stretch>
            <a:fillRect/>
          </a:stretch>
        </p:blipFill>
        <p:spPr>
          <a:xfrm>
            <a:off x="0" y="58950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pic>
        <p:nvPicPr>
          <p:cNvPr id="437" name="Google Shape;437;p72"/>
          <p:cNvPicPr preferRelativeResize="0"/>
          <p:nvPr/>
        </p:nvPicPr>
        <p:blipFill>
          <a:blip r:embed="rId3">
            <a:alphaModFix/>
          </a:blip>
          <a:stretch>
            <a:fillRect/>
          </a:stretch>
        </p:blipFill>
        <p:spPr>
          <a:xfrm>
            <a:off x="0" y="657325"/>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pic>
        <p:nvPicPr>
          <p:cNvPr id="442" name="Google Shape;442;p73"/>
          <p:cNvPicPr preferRelativeResize="0"/>
          <p:nvPr/>
        </p:nvPicPr>
        <p:blipFill>
          <a:blip r:embed="rId3">
            <a:alphaModFix/>
          </a:blip>
          <a:stretch>
            <a:fillRect/>
          </a:stretch>
        </p:blipFill>
        <p:spPr>
          <a:xfrm>
            <a:off x="0" y="58195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pic>
        <p:nvPicPr>
          <p:cNvPr id="447" name="Google Shape;447;p74"/>
          <p:cNvPicPr preferRelativeResize="0"/>
          <p:nvPr/>
        </p:nvPicPr>
        <p:blipFill>
          <a:blip r:embed="rId3">
            <a:alphaModFix/>
          </a:blip>
          <a:stretch>
            <a:fillRect/>
          </a:stretch>
        </p:blipFill>
        <p:spPr>
          <a:xfrm>
            <a:off x="0" y="65735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8"/>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Open Researcher &amp; Contributor ID</a:t>
            </a:r>
            <a:endParaRPr b="1" i="0" sz="2000" u="none" cap="none" strike="noStrike">
              <a:solidFill>
                <a:schemeClr val="dk1"/>
              </a:solidFill>
            </a:endParaRPr>
          </a:p>
        </p:txBody>
      </p:sp>
      <p:sp>
        <p:nvSpPr>
          <p:cNvPr id="253" name="Google Shape;253;p48"/>
          <p:cNvSpPr txBox="1"/>
          <p:nvPr/>
        </p:nvSpPr>
        <p:spPr>
          <a:xfrm>
            <a:off x="603600" y="864675"/>
            <a:ext cx="8540400" cy="79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lt1"/>
                </a:solidFill>
              </a:rPr>
              <a:t>   </a:t>
            </a:r>
            <a:r>
              <a:rPr lang="en-US" sz="3600">
                <a:solidFill>
                  <a:schemeClr val="lt1"/>
                </a:solidFill>
              </a:rPr>
              <a:t> </a:t>
            </a:r>
            <a:r>
              <a:rPr lang="en-US" sz="3600" u="sng">
                <a:solidFill>
                  <a:schemeClr val="hlink"/>
                </a:solidFill>
                <a:hlinkClick r:id="rId3"/>
              </a:rPr>
              <a:t>https://orcid.org/0000-0002-1196-6279</a:t>
            </a:r>
            <a:r>
              <a:rPr lang="en-US" sz="1800">
                <a:solidFill>
                  <a:schemeClr val="lt1"/>
                </a:solidFill>
              </a:rPr>
              <a:t> </a:t>
            </a:r>
            <a:endParaRPr/>
          </a:p>
        </p:txBody>
      </p:sp>
      <p:pic>
        <p:nvPicPr>
          <p:cNvPr id="254" name="Google Shape;254;p48"/>
          <p:cNvPicPr preferRelativeResize="0"/>
          <p:nvPr/>
        </p:nvPicPr>
        <p:blipFill>
          <a:blip r:embed="rId4">
            <a:alphaModFix/>
          </a:blip>
          <a:stretch>
            <a:fillRect/>
          </a:stretch>
        </p:blipFill>
        <p:spPr>
          <a:xfrm>
            <a:off x="496925" y="1035075"/>
            <a:ext cx="455700" cy="455700"/>
          </a:xfrm>
          <a:prstGeom prst="rect">
            <a:avLst/>
          </a:prstGeom>
          <a:noFill/>
          <a:ln>
            <a:noFill/>
          </a:ln>
        </p:spPr>
      </p:pic>
      <p:pic>
        <p:nvPicPr>
          <p:cNvPr id="255" name="Google Shape;255;p48"/>
          <p:cNvPicPr preferRelativeResize="0"/>
          <p:nvPr/>
        </p:nvPicPr>
        <p:blipFill>
          <a:blip r:embed="rId5">
            <a:alphaModFix/>
          </a:blip>
          <a:stretch>
            <a:fillRect/>
          </a:stretch>
        </p:blipFill>
        <p:spPr>
          <a:xfrm>
            <a:off x="152400" y="1490775"/>
            <a:ext cx="8839198" cy="3160683"/>
          </a:xfrm>
          <a:prstGeom prst="rect">
            <a:avLst/>
          </a:prstGeom>
          <a:noFill/>
          <a:ln>
            <a:noFill/>
          </a:ln>
        </p:spPr>
      </p:pic>
      <p:pic>
        <p:nvPicPr>
          <p:cNvPr id="256" name="Google Shape;256;p48"/>
          <p:cNvPicPr preferRelativeResize="0"/>
          <p:nvPr/>
        </p:nvPicPr>
        <p:blipFill>
          <a:blip r:embed="rId6">
            <a:alphaModFix/>
          </a:blip>
          <a:stretch>
            <a:fillRect/>
          </a:stretch>
        </p:blipFill>
        <p:spPr>
          <a:xfrm>
            <a:off x="2489200" y="3194875"/>
            <a:ext cx="6502399" cy="1473847"/>
          </a:xfrm>
          <a:prstGeom prst="rect">
            <a:avLst/>
          </a:prstGeom>
          <a:noFill/>
          <a:ln>
            <a:noFill/>
          </a:ln>
        </p:spPr>
      </p:pic>
      <p:pic>
        <p:nvPicPr>
          <p:cNvPr id="257" name="Google Shape;257;p48"/>
          <p:cNvPicPr preferRelativeResize="0"/>
          <p:nvPr/>
        </p:nvPicPr>
        <p:blipFill>
          <a:blip r:embed="rId7">
            <a:alphaModFix/>
          </a:blip>
          <a:stretch>
            <a:fillRect/>
          </a:stretch>
        </p:blipFill>
        <p:spPr>
          <a:xfrm>
            <a:off x="2489200" y="4668729"/>
            <a:ext cx="6502400" cy="1682346"/>
          </a:xfrm>
          <a:prstGeom prst="rect">
            <a:avLst/>
          </a:prstGeom>
          <a:noFill/>
          <a:ln>
            <a:noFill/>
          </a:ln>
        </p:spPr>
      </p:pic>
      <p:pic>
        <p:nvPicPr>
          <p:cNvPr id="258" name="Google Shape;258;p48"/>
          <p:cNvPicPr preferRelativeResize="0"/>
          <p:nvPr/>
        </p:nvPicPr>
        <p:blipFill>
          <a:blip r:embed="rId8">
            <a:alphaModFix/>
          </a:blip>
          <a:stretch>
            <a:fillRect/>
          </a:stretch>
        </p:blipFill>
        <p:spPr>
          <a:xfrm>
            <a:off x="2489200" y="6368362"/>
            <a:ext cx="6502401" cy="3746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pic>
        <p:nvPicPr>
          <p:cNvPr id="452" name="Google Shape;452;p75"/>
          <p:cNvPicPr preferRelativeResize="0"/>
          <p:nvPr/>
        </p:nvPicPr>
        <p:blipFill>
          <a:blip r:embed="rId3">
            <a:alphaModFix/>
          </a:blip>
          <a:stretch>
            <a:fillRect/>
          </a:stretch>
        </p:blipFill>
        <p:spPr>
          <a:xfrm>
            <a:off x="-15887" y="559325"/>
            <a:ext cx="9175776" cy="51613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76"/>
          <p:cNvSpPr/>
          <p:nvPr/>
        </p:nvSpPr>
        <p:spPr>
          <a:xfrm>
            <a:off x="464372" y="1343712"/>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3200">
                <a:solidFill>
                  <a:schemeClr val="dk1"/>
                </a:solidFill>
              </a:rPr>
              <a:t>ORCID @ </a:t>
            </a:r>
            <a:endParaRPr sz="3200">
              <a:solidFill>
                <a:schemeClr val="dk1"/>
              </a:solidFill>
            </a:endParaRPr>
          </a:p>
          <a:p>
            <a:pPr indent="0" lvl="0" marL="0" marR="0" rtl="0" algn="ctr">
              <a:spcBef>
                <a:spcPts val="0"/>
              </a:spcBef>
              <a:spcAft>
                <a:spcPts val="0"/>
              </a:spcAft>
              <a:buNone/>
            </a:pPr>
            <a:r>
              <a:rPr lang="en-US" sz="3200">
                <a:solidFill>
                  <a:schemeClr val="dk1"/>
                </a:solidFill>
              </a:rPr>
              <a:t>North Carolina State University</a:t>
            </a:r>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458" name="Google Shape;458;p76"/>
          <p:cNvPicPr preferRelativeResize="0"/>
          <p:nvPr/>
        </p:nvPicPr>
        <p:blipFill>
          <a:blip r:embed="rId3">
            <a:alphaModFix/>
          </a:blip>
          <a:stretch>
            <a:fillRect/>
          </a:stretch>
        </p:blipFill>
        <p:spPr>
          <a:xfrm>
            <a:off x="4191575" y="2736538"/>
            <a:ext cx="4814725" cy="1384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Google Shape;463;p77"/>
          <p:cNvPicPr preferRelativeResize="0"/>
          <p:nvPr/>
        </p:nvPicPr>
        <p:blipFill>
          <a:blip r:embed="rId3">
            <a:alphaModFix/>
          </a:blip>
          <a:stretch>
            <a:fillRect/>
          </a:stretch>
        </p:blipFill>
        <p:spPr>
          <a:xfrm>
            <a:off x="0" y="0"/>
            <a:ext cx="9144000" cy="51387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78"/>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500" u="sng">
                <a:solidFill>
                  <a:schemeClr val="hlink"/>
                </a:solidFill>
                <a:hlinkClick r:id="rId3"/>
              </a:rPr>
              <a:t>https://ronallo.com/presentations/orcid-us/</a:t>
            </a:r>
            <a:r>
              <a:rPr lang="en-US"/>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79"/>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US Community Resources</a:t>
            </a:r>
            <a:endParaRPr b="1" i="0" sz="2000" u="none" cap="none" strike="noStrike">
              <a:solidFill>
                <a:schemeClr val="dk1"/>
              </a:solidFill>
            </a:endParaRPr>
          </a:p>
        </p:txBody>
      </p:sp>
      <p:pic>
        <p:nvPicPr>
          <p:cNvPr id="474" name="Google Shape;474;p79"/>
          <p:cNvPicPr preferRelativeResize="0"/>
          <p:nvPr/>
        </p:nvPicPr>
        <p:blipFill rotWithShape="1">
          <a:blip r:embed="rId3">
            <a:alphaModFix/>
          </a:blip>
          <a:srcRect b="65436" l="0" r="0" t="0"/>
          <a:stretch/>
        </p:blipFill>
        <p:spPr>
          <a:xfrm>
            <a:off x="244250" y="1328674"/>
            <a:ext cx="4267150" cy="1451924"/>
          </a:xfrm>
          <a:prstGeom prst="rect">
            <a:avLst/>
          </a:prstGeom>
          <a:noFill/>
          <a:ln>
            <a:noFill/>
          </a:ln>
        </p:spPr>
      </p:pic>
      <p:sp>
        <p:nvSpPr>
          <p:cNvPr id="475" name="Google Shape;475;p79"/>
          <p:cNvSpPr txBox="1"/>
          <p:nvPr>
            <p:ph idx="1" type="body"/>
          </p:nvPr>
        </p:nvSpPr>
        <p:spPr>
          <a:xfrm>
            <a:off x="4571999" y="676475"/>
            <a:ext cx="43278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a:t>Communication Channels:</a:t>
            </a:r>
            <a:endParaRPr/>
          </a:p>
          <a:p>
            <a:pPr indent="0" lvl="0" marL="0" rtl="0" algn="l">
              <a:spcBef>
                <a:spcPts val="480"/>
              </a:spcBef>
              <a:spcAft>
                <a:spcPts val="0"/>
              </a:spcAft>
              <a:buNone/>
            </a:pPr>
            <a:r>
              <a:t/>
            </a:r>
            <a:endParaRPr/>
          </a:p>
          <a:p>
            <a:pPr indent="-358140" lvl="0" marL="457200" rtl="0" algn="l">
              <a:spcBef>
                <a:spcPts val="480"/>
              </a:spcBef>
              <a:spcAft>
                <a:spcPts val="0"/>
              </a:spcAft>
              <a:buSzPts val="2040"/>
              <a:buChar char="•"/>
            </a:pPr>
            <a:r>
              <a:rPr b="1" lang="en-US"/>
              <a:t>Website</a:t>
            </a:r>
            <a:r>
              <a:rPr lang="en-US"/>
              <a:t> </a:t>
            </a:r>
            <a:r>
              <a:rPr lang="en-US" u="sng">
                <a:solidFill>
                  <a:schemeClr val="hlink"/>
                </a:solidFill>
                <a:hlinkClick r:id="rId4"/>
              </a:rPr>
              <a:t>https://orcid-us.org</a:t>
            </a:r>
            <a:endParaRPr/>
          </a:p>
          <a:p>
            <a:pPr indent="0" lvl="0" marL="0" rtl="0" algn="l">
              <a:spcBef>
                <a:spcPts val="480"/>
              </a:spcBef>
              <a:spcAft>
                <a:spcPts val="0"/>
              </a:spcAft>
              <a:buNone/>
            </a:pPr>
            <a:r>
              <a:t/>
            </a:r>
            <a:endParaRPr/>
          </a:p>
          <a:p>
            <a:pPr indent="-358140" lvl="0" marL="457200" rtl="0" algn="l">
              <a:spcBef>
                <a:spcPts val="480"/>
              </a:spcBef>
              <a:spcAft>
                <a:spcPts val="0"/>
              </a:spcAft>
              <a:buSzPts val="2040"/>
              <a:buChar char="•"/>
            </a:pPr>
            <a:r>
              <a:rPr b="1" lang="en-US"/>
              <a:t>Email </a:t>
            </a:r>
            <a:endParaRPr/>
          </a:p>
          <a:p>
            <a:pPr indent="0" lvl="0" marL="457200" rtl="0" algn="l">
              <a:spcBef>
                <a:spcPts val="480"/>
              </a:spcBef>
              <a:spcAft>
                <a:spcPts val="0"/>
              </a:spcAft>
              <a:buNone/>
            </a:pPr>
            <a:r>
              <a:rPr lang="en-US" u="sng">
                <a:solidFill>
                  <a:schemeClr val="hlink"/>
                </a:solidFill>
                <a:hlinkClick r:id="rId5"/>
              </a:rPr>
              <a:t>orcidus@lyrasis.org</a:t>
            </a:r>
            <a:endParaRPr/>
          </a:p>
          <a:p>
            <a:pPr indent="0" lvl="0" marL="457200" rtl="0" algn="l">
              <a:spcBef>
                <a:spcPts val="480"/>
              </a:spcBef>
              <a:spcAft>
                <a:spcPts val="0"/>
              </a:spcAft>
              <a:buNone/>
            </a:pPr>
            <a:r>
              <a:t/>
            </a:r>
            <a:endParaRPr/>
          </a:p>
          <a:p>
            <a:pPr indent="-358140" lvl="0" marL="457200" rtl="0" algn="l">
              <a:spcBef>
                <a:spcPts val="480"/>
              </a:spcBef>
              <a:spcAft>
                <a:spcPts val="0"/>
              </a:spcAft>
              <a:buSzPts val="2040"/>
              <a:buChar char="•"/>
            </a:pPr>
            <a:r>
              <a:rPr b="1" lang="en-US"/>
              <a:t>Twitter</a:t>
            </a:r>
            <a:r>
              <a:rPr lang="en-US"/>
              <a:t> </a:t>
            </a:r>
            <a:endParaRPr/>
          </a:p>
          <a:p>
            <a:pPr indent="0" lvl="0" marL="457200" rtl="0" algn="l">
              <a:spcBef>
                <a:spcPts val="480"/>
              </a:spcBef>
              <a:spcAft>
                <a:spcPts val="0"/>
              </a:spcAft>
              <a:buNone/>
            </a:pPr>
            <a:r>
              <a:rPr lang="en-US">
                <a:solidFill>
                  <a:srgbClr val="0000FF"/>
                </a:solidFill>
              </a:rPr>
              <a:t>@USconsortium</a:t>
            </a:r>
            <a:endParaRPr>
              <a:solidFill>
                <a:srgbClr val="0000FF"/>
              </a:solidFill>
            </a:endParaRPr>
          </a:p>
          <a:p>
            <a:pPr indent="0" lvl="0" marL="457200" rtl="0" algn="l">
              <a:spcBef>
                <a:spcPts val="480"/>
              </a:spcBef>
              <a:spcAft>
                <a:spcPts val="0"/>
              </a:spcAft>
              <a:buNone/>
            </a:pPr>
            <a:r>
              <a:t/>
            </a:r>
            <a:endParaRPr>
              <a:solidFill>
                <a:srgbClr val="0000FF"/>
              </a:solidFill>
            </a:endParaRPr>
          </a:p>
          <a:p>
            <a:pPr indent="-358140" lvl="0" marL="457200" rtl="0" algn="l">
              <a:spcBef>
                <a:spcPts val="480"/>
              </a:spcBef>
              <a:spcAft>
                <a:spcPts val="0"/>
              </a:spcAft>
              <a:buSzPts val="2040"/>
              <a:buChar char="•"/>
            </a:pPr>
            <a:r>
              <a:rPr b="1" lang="en-US"/>
              <a:t>Members: </a:t>
            </a:r>
            <a:endParaRPr/>
          </a:p>
          <a:p>
            <a:pPr indent="0" lvl="0" marL="457200" rtl="0" algn="l">
              <a:spcBef>
                <a:spcPts val="480"/>
              </a:spcBef>
              <a:spcAft>
                <a:spcPts val="0"/>
              </a:spcAft>
              <a:buClr>
                <a:srgbClr val="000000"/>
              </a:buClr>
              <a:buSzPts val="1100"/>
              <a:buFont typeface="Arial"/>
              <a:buNone/>
            </a:pPr>
            <a:r>
              <a:rPr lang="en-US">
                <a:solidFill>
                  <a:schemeClr val="hlink"/>
                </a:solidFill>
              </a:rPr>
              <a:t>Discussion Forum</a:t>
            </a:r>
            <a:endParaRPr>
              <a:solidFill>
                <a:srgbClr val="0000FF"/>
              </a:solidFill>
            </a:endParaRPr>
          </a:p>
          <a:p>
            <a:pPr indent="0" lvl="0" marL="457200" rtl="0" algn="l">
              <a:spcBef>
                <a:spcPts val="480"/>
              </a:spcBef>
              <a:spcAft>
                <a:spcPts val="0"/>
              </a:spcAft>
              <a:buNone/>
            </a:pPr>
            <a:r>
              <a:t/>
            </a:r>
            <a:endParaRPr/>
          </a:p>
          <a:p>
            <a:pPr indent="0" lvl="0" marL="0" rtl="0" algn="l">
              <a:spcBef>
                <a:spcPts val="480"/>
              </a:spcBef>
              <a:spcAft>
                <a:spcPts val="0"/>
              </a:spcAft>
              <a:buNone/>
            </a:pPr>
            <a:r>
              <a:t/>
            </a:r>
            <a:endParaRPr b="1"/>
          </a:p>
          <a:p>
            <a:pPr indent="0" lvl="0" marL="457200" rtl="0" algn="l">
              <a:spcBef>
                <a:spcPts val="480"/>
              </a:spcBef>
              <a:spcAft>
                <a:spcPts val="0"/>
              </a:spcAft>
              <a:buNone/>
            </a:pPr>
            <a:r>
              <a:t/>
            </a:r>
            <a:endParaRPr/>
          </a:p>
        </p:txBody>
      </p:sp>
      <p:pic>
        <p:nvPicPr>
          <p:cNvPr id="476" name="Google Shape;476;p79"/>
          <p:cNvPicPr preferRelativeResize="0"/>
          <p:nvPr/>
        </p:nvPicPr>
        <p:blipFill>
          <a:blip r:embed="rId6">
            <a:alphaModFix/>
          </a:blip>
          <a:stretch>
            <a:fillRect/>
          </a:stretch>
        </p:blipFill>
        <p:spPr>
          <a:xfrm>
            <a:off x="244250" y="2780600"/>
            <a:ext cx="4267150" cy="23150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80"/>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16D2E"/>
              </a:buClr>
              <a:buSzPts val="5400"/>
              <a:buFont typeface="Arial"/>
              <a:buNone/>
            </a:pPr>
            <a:r>
              <a:rPr lang="en-US"/>
              <a:t>Questions?</a:t>
            </a:r>
            <a:endParaRPr b="0" i="0" sz="5400" u="none" cap="none" strike="noStrike">
              <a:solidFill>
                <a:srgbClr val="E16D2E"/>
              </a:solidFill>
              <a:latin typeface="Arial"/>
              <a:ea typeface="Arial"/>
              <a:cs typeface="Arial"/>
              <a:sym typeface="Arial"/>
            </a:endParaRPr>
          </a:p>
        </p:txBody>
      </p:sp>
      <p:sp>
        <p:nvSpPr>
          <p:cNvPr id="482" name="Google Shape;482;p80"/>
          <p:cNvSpPr txBox="1"/>
          <p:nvPr/>
        </p:nvSpPr>
        <p:spPr>
          <a:xfrm>
            <a:off x="685800" y="1787254"/>
            <a:ext cx="6345900" cy="178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sz="1800">
              <a:solidFill>
                <a:srgbClr val="1A1A1A"/>
              </a:solidFill>
              <a:latin typeface="Arial"/>
              <a:ea typeface="Arial"/>
              <a:cs typeface="Arial"/>
              <a:sym typeface="Arial"/>
            </a:endParaRPr>
          </a:p>
          <a:p>
            <a:pPr indent="0" lvl="0" marL="0" marR="0" rtl="0" algn="l">
              <a:spcBef>
                <a:spcPts val="0"/>
              </a:spcBef>
              <a:spcAft>
                <a:spcPts val="0"/>
              </a:spcAft>
              <a:buNone/>
            </a:pPr>
            <a:r>
              <a:rPr lang="en-US" sz="2800">
                <a:solidFill>
                  <a:schemeClr val="dk1"/>
                </a:solidFill>
              </a:rPr>
              <a:t>Web     </a:t>
            </a:r>
            <a:r>
              <a:rPr b="1" lang="en-US" sz="2800">
                <a:solidFill>
                  <a:srgbClr val="0000FF"/>
                </a:solidFill>
              </a:rPr>
              <a:t>orcid-us.org</a:t>
            </a:r>
            <a:endParaRPr>
              <a:solidFill>
                <a:srgbClr val="0000FF"/>
              </a:solidFill>
            </a:endParaRPr>
          </a:p>
          <a:p>
            <a:pPr indent="0" lvl="0" marL="0" marR="0" rtl="0" algn="l">
              <a:spcBef>
                <a:spcPts val="0"/>
              </a:spcBef>
              <a:spcAft>
                <a:spcPts val="0"/>
              </a:spcAft>
              <a:buNone/>
            </a:pPr>
            <a:r>
              <a:rPr lang="en-US" sz="2800">
                <a:solidFill>
                  <a:schemeClr val="dk1"/>
                </a:solidFill>
                <a:latin typeface="Arial"/>
                <a:ea typeface="Arial"/>
                <a:cs typeface="Arial"/>
                <a:sym typeface="Arial"/>
              </a:rPr>
              <a:t>Email   </a:t>
            </a:r>
            <a:r>
              <a:rPr b="1" lang="en-US" sz="2800">
                <a:solidFill>
                  <a:srgbClr val="0000FF"/>
                </a:solidFill>
              </a:rPr>
              <a:t>orcidus</a:t>
            </a:r>
            <a:r>
              <a:rPr b="1" lang="en-US" sz="2800">
                <a:solidFill>
                  <a:srgbClr val="0000FF"/>
                </a:solidFill>
                <a:latin typeface="Arial"/>
                <a:ea typeface="Arial"/>
                <a:cs typeface="Arial"/>
                <a:sym typeface="Arial"/>
              </a:rPr>
              <a:t>@lyrasis.org </a:t>
            </a:r>
            <a:endParaRPr b="1" sz="2800">
              <a:solidFill>
                <a:srgbClr val="0000FF"/>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9"/>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Ecosystem: Interoperability</a:t>
            </a:r>
            <a:endParaRPr b="1" i="0" sz="2000" u="none" cap="none" strike="noStrike">
              <a:solidFill>
                <a:schemeClr val="dk1"/>
              </a:solidFill>
            </a:endParaRPr>
          </a:p>
        </p:txBody>
      </p:sp>
      <p:pic>
        <p:nvPicPr>
          <p:cNvPr id="264" name="Google Shape;264;p49"/>
          <p:cNvPicPr preferRelativeResize="0"/>
          <p:nvPr/>
        </p:nvPicPr>
        <p:blipFill rotWithShape="1">
          <a:blip r:embed="rId3">
            <a:alphaModFix/>
          </a:blip>
          <a:srcRect b="0" l="5540" r="8960" t="4780"/>
          <a:stretch/>
        </p:blipFill>
        <p:spPr>
          <a:xfrm>
            <a:off x="668000" y="892448"/>
            <a:ext cx="7807975" cy="5838552"/>
          </a:xfrm>
          <a:prstGeom prst="rect">
            <a:avLst/>
          </a:prstGeom>
          <a:noFill/>
          <a:ln>
            <a:noFill/>
          </a:ln>
        </p:spPr>
      </p:pic>
      <p:pic>
        <p:nvPicPr>
          <p:cNvPr id="265" name="Google Shape;265;p49"/>
          <p:cNvPicPr preferRelativeResize="0"/>
          <p:nvPr/>
        </p:nvPicPr>
        <p:blipFill>
          <a:blip r:embed="rId4">
            <a:alphaModFix/>
          </a:blip>
          <a:stretch>
            <a:fillRect/>
          </a:stretch>
        </p:blipFill>
        <p:spPr>
          <a:xfrm>
            <a:off x="2817125" y="4810750"/>
            <a:ext cx="455700" cy="455700"/>
          </a:xfrm>
          <a:prstGeom prst="rect">
            <a:avLst/>
          </a:prstGeom>
          <a:noFill/>
          <a:ln>
            <a:noFill/>
          </a:ln>
        </p:spPr>
      </p:pic>
      <p:sp>
        <p:nvSpPr>
          <p:cNvPr id="266" name="Google Shape;266;p49"/>
          <p:cNvSpPr/>
          <p:nvPr/>
        </p:nvSpPr>
        <p:spPr>
          <a:xfrm>
            <a:off x="1180325" y="5077900"/>
            <a:ext cx="1636800" cy="1483800"/>
          </a:xfrm>
          <a:prstGeom prst="rect">
            <a:avLst/>
          </a:prstGeom>
          <a:solidFill>
            <a:srgbClr val="FFFFFF"/>
          </a:solidFill>
          <a:ln cap="flat" cmpd="sng" w="38100">
            <a:solidFill>
              <a:srgbClr val="A4CD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9"/>
          <p:cNvSpPr txBox="1"/>
          <p:nvPr/>
        </p:nvSpPr>
        <p:spPr>
          <a:xfrm>
            <a:off x="1220675" y="5114050"/>
            <a:ext cx="1556100" cy="14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A4CD39"/>
                </a:solidFill>
              </a:rPr>
              <a:t>ORCID API </a:t>
            </a:r>
            <a:r>
              <a:rPr lang="en-US" sz="1800">
                <a:solidFill>
                  <a:srgbClr val="A4CD39"/>
                </a:solidFill>
              </a:rPr>
              <a:t>(Application Programming Interface)</a:t>
            </a:r>
            <a:endParaRPr sz="1800">
              <a:solidFill>
                <a:srgbClr val="A4CD3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50"/>
          <p:cNvPicPr preferRelativeResize="0"/>
          <p:nvPr/>
        </p:nvPicPr>
        <p:blipFill>
          <a:blip r:embed="rId3">
            <a:alphaModFix/>
          </a:blip>
          <a:stretch>
            <a:fillRect/>
          </a:stretch>
        </p:blipFill>
        <p:spPr>
          <a:xfrm>
            <a:off x="1949851" y="1100251"/>
            <a:ext cx="5244300" cy="5244300"/>
          </a:xfrm>
          <a:prstGeom prst="rect">
            <a:avLst/>
          </a:prstGeom>
          <a:noFill/>
          <a:ln>
            <a:noFill/>
          </a:ln>
        </p:spPr>
      </p:pic>
      <p:sp>
        <p:nvSpPr>
          <p:cNvPr id="273" name="Google Shape;273;p50"/>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API: Application Programming Interface</a:t>
            </a:r>
            <a:endParaRPr b="1" i="0" sz="2000" u="none" cap="none" strike="noStrike">
              <a:solidFill>
                <a:schemeClr val="dk1"/>
              </a:solidFill>
            </a:endParaRPr>
          </a:p>
        </p:txBody>
      </p:sp>
      <p:pic>
        <p:nvPicPr>
          <p:cNvPr id="274" name="Google Shape;274;p50"/>
          <p:cNvPicPr preferRelativeResize="0"/>
          <p:nvPr/>
        </p:nvPicPr>
        <p:blipFill>
          <a:blip r:embed="rId4">
            <a:alphaModFix/>
          </a:blip>
          <a:stretch>
            <a:fillRect/>
          </a:stretch>
        </p:blipFill>
        <p:spPr>
          <a:xfrm>
            <a:off x="4303175" y="3453562"/>
            <a:ext cx="537650" cy="537675"/>
          </a:xfrm>
          <a:prstGeom prst="rect">
            <a:avLst/>
          </a:prstGeom>
          <a:noFill/>
          <a:ln>
            <a:noFill/>
          </a:ln>
        </p:spPr>
      </p:pic>
      <p:sp>
        <p:nvSpPr>
          <p:cNvPr id="275" name="Google Shape;275;p50"/>
          <p:cNvSpPr txBox="1"/>
          <p:nvPr/>
        </p:nvSpPr>
        <p:spPr>
          <a:xfrm>
            <a:off x="4047150" y="2319250"/>
            <a:ext cx="1049700" cy="6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E16D2E"/>
                </a:solidFill>
              </a:rPr>
              <a:t>University</a:t>
            </a:r>
            <a:endParaRPr b="1">
              <a:solidFill>
                <a:srgbClr val="E16D2E"/>
              </a:solidFill>
            </a:endParaRPr>
          </a:p>
          <a:p>
            <a:pPr indent="0" lvl="0" marL="0" rtl="0" algn="ctr">
              <a:spcBef>
                <a:spcPts val="0"/>
              </a:spcBef>
              <a:spcAft>
                <a:spcPts val="0"/>
              </a:spcAft>
              <a:buNone/>
            </a:pPr>
            <a:r>
              <a:rPr b="1" lang="en-US">
                <a:solidFill>
                  <a:srgbClr val="E16D2E"/>
                </a:solidFill>
              </a:rPr>
              <a:t>A</a:t>
            </a:r>
            <a:endParaRPr b="1">
              <a:solidFill>
                <a:srgbClr val="E16D2E"/>
              </a:solidFill>
            </a:endParaRPr>
          </a:p>
        </p:txBody>
      </p:sp>
      <p:sp>
        <p:nvSpPr>
          <p:cNvPr id="276" name="Google Shape;276;p50"/>
          <p:cNvSpPr txBox="1"/>
          <p:nvPr/>
        </p:nvSpPr>
        <p:spPr>
          <a:xfrm>
            <a:off x="2907150" y="3394500"/>
            <a:ext cx="1049700" cy="6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674EA7"/>
                </a:solidFill>
              </a:rPr>
              <a:t>Publisher</a:t>
            </a:r>
            <a:endParaRPr b="1">
              <a:solidFill>
                <a:srgbClr val="674EA7"/>
              </a:solidFill>
            </a:endParaRPr>
          </a:p>
          <a:p>
            <a:pPr indent="0" lvl="0" marL="0" rtl="0" algn="ctr">
              <a:spcBef>
                <a:spcPts val="0"/>
              </a:spcBef>
              <a:spcAft>
                <a:spcPts val="0"/>
              </a:spcAft>
              <a:buNone/>
            </a:pPr>
            <a:r>
              <a:rPr b="1" lang="en-US">
                <a:solidFill>
                  <a:srgbClr val="674EA7"/>
                </a:solidFill>
              </a:rPr>
              <a:t>B</a:t>
            </a:r>
            <a:endParaRPr b="1">
              <a:solidFill>
                <a:srgbClr val="674EA7"/>
              </a:solidFill>
            </a:endParaRPr>
          </a:p>
        </p:txBody>
      </p:sp>
      <p:sp>
        <p:nvSpPr>
          <p:cNvPr id="277" name="Google Shape;277;p50"/>
          <p:cNvSpPr txBox="1"/>
          <p:nvPr/>
        </p:nvSpPr>
        <p:spPr>
          <a:xfrm>
            <a:off x="5187150" y="3394500"/>
            <a:ext cx="1049700" cy="6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AB40"/>
                </a:solidFill>
              </a:rPr>
              <a:t>University</a:t>
            </a:r>
            <a:endParaRPr b="1">
              <a:solidFill>
                <a:srgbClr val="FFAB40"/>
              </a:solidFill>
            </a:endParaRPr>
          </a:p>
          <a:p>
            <a:pPr indent="0" lvl="0" marL="0" rtl="0" algn="ctr">
              <a:spcBef>
                <a:spcPts val="0"/>
              </a:spcBef>
              <a:spcAft>
                <a:spcPts val="0"/>
              </a:spcAft>
              <a:buNone/>
            </a:pPr>
            <a:r>
              <a:rPr b="1" lang="en-US">
                <a:solidFill>
                  <a:srgbClr val="FFAB40"/>
                </a:solidFill>
              </a:rPr>
              <a:t>C</a:t>
            </a:r>
            <a:endParaRPr b="1">
              <a:solidFill>
                <a:srgbClr val="FFAB40"/>
              </a:solidFill>
            </a:endParaRPr>
          </a:p>
        </p:txBody>
      </p:sp>
      <p:sp>
        <p:nvSpPr>
          <p:cNvPr id="278" name="Google Shape;278;p50"/>
          <p:cNvSpPr txBox="1"/>
          <p:nvPr/>
        </p:nvSpPr>
        <p:spPr>
          <a:xfrm>
            <a:off x="4047150" y="4469750"/>
            <a:ext cx="1049700" cy="6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3D85C6"/>
                </a:solidFill>
              </a:rPr>
              <a:t>Funder</a:t>
            </a:r>
            <a:endParaRPr b="1">
              <a:solidFill>
                <a:srgbClr val="3D85C6"/>
              </a:solidFill>
            </a:endParaRPr>
          </a:p>
          <a:p>
            <a:pPr indent="0" lvl="0" marL="0" rtl="0" algn="ctr">
              <a:spcBef>
                <a:spcPts val="0"/>
              </a:spcBef>
              <a:spcAft>
                <a:spcPts val="0"/>
              </a:spcAft>
              <a:buNone/>
            </a:pPr>
            <a:r>
              <a:rPr b="1" lang="en-US">
                <a:solidFill>
                  <a:srgbClr val="3D85C6"/>
                </a:solidFill>
              </a:rPr>
              <a:t>E</a:t>
            </a:r>
            <a:endParaRPr b="1">
              <a:solidFill>
                <a:srgbClr val="3D85C6"/>
              </a:solidFill>
            </a:endParaRPr>
          </a:p>
        </p:txBody>
      </p:sp>
      <p:sp>
        <p:nvSpPr>
          <p:cNvPr id="279" name="Google Shape;279;p50"/>
          <p:cNvSpPr txBox="1"/>
          <p:nvPr/>
        </p:nvSpPr>
        <p:spPr>
          <a:xfrm>
            <a:off x="2744400" y="6402300"/>
            <a:ext cx="63996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Puzzle graphic: </a:t>
            </a:r>
            <a:r>
              <a:rPr lang="en-US" u="sng">
                <a:solidFill>
                  <a:schemeClr val="hlink"/>
                </a:solidFill>
                <a:hlinkClick r:id="rId5"/>
              </a:rPr>
              <a:t>https://pixabay.com/en/jigsaw-puzzle-green-last-piece-313587/</a:t>
            </a:r>
            <a:r>
              <a:rPr lang="en-US"/>
              <a:t> </a:t>
            </a:r>
            <a:endParaRPr/>
          </a:p>
        </p:txBody>
      </p:sp>
      <p:sp>
        <p:nvSpPr>
          <p:cNvPr id="280" name="Google Shape;280;p50"/>
          <p:cNvSpPr/>
          <p:nvPr/>
        </p:nvSpPr>
        <p:spPr>
          <a:xfrm>
            <a:off x="1180325" y="5077900"/>
            <a:ext cx="1636800" cy="1483800"/>
          </a:xfrm>
          <a:prstGeom prst="rect">
            <a:avLst/>
          </a:prstGeom>
          <a:solidFill>
            <a:srgbClr val="FFFFFF"/>
          </a:solidFill>
          <a:ln cap="flat" cmpd="sng" w="38100">
            <a:solidFill>
              <a:srgbClr val="A4CD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0"/>
          <p:cNvSpPr txBox="1"/>
          <p:nvPr/>
        </p:nvSpPr>
        <p:spPr>
          <a:xfrm>
            <a:off x="1261025" y="5114050"/>
            <a:ext cx="1556100" cy="14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A4CD39"/>
                </a:solidFill>
              </a:rPr>
              <a:t>ORCID API </a:t>
            </a:r>
            <a:r>
              <a:rPr lang="en-US" sz="1800">
                <a:solidFill>
                  <a:srgbClr val="A4CD39"/>
                </a:solidFill>
              </a:rPr>
              <a:t>(Application Programming Interface)</a:t>
            </a:r>
            <a:endParaRPr sz="1800">
              <a:solidFill>
                <a:srgbClr val="A4CD3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51"/>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ORCID Benefits for Research Institutions</a:t>
            </a:r>
            <a:endParaRPr/>
          </a:p>
        </p:txBody>
      </p:sp>
      <p:cxnSp>
        <p:nvCxnSpPr>
          <p:cNvPr id="287" name="Google Shape;287;p51"/>
          <p:cNvCxnSpPr/>
          <p:nvPr/>
        </p:nvCxnSpPr>
        <p:spPr>
          <a:xfrm>
            <a:off x="4434500" y="919550"/>
            <a:ext cx="25800" cy="5646900"/>
          </a:xfrm>
          <a:prstGeom prst="straightConnector1">
            <a:avLst/>
          </a:prstGeom>
          <a:noFill/>
          <a:ln cap="flat" cmpd="sng" w="38100">
            <a:solidFill>
              <a:schemeClr val="dk2"/>
            </a:solidFill>
            <a:prstDash val="solid"/>
            <a:round/>
            <a:headEnd len="med" w="med" type="none"/>
            <a:tailEnd len="med" w="med" type="none"/>
          </a:ln>
        </p:spPr>
      </p:cxnSp>
      <p:cxnSp>
        <p:nvCxnSpPr>
          <p:cNvPr id="288" name="Google Shape;288;p51"/>
          <p:cNvCxnSpPr/>
          <p:nvPr/>
        </p:nvCxnSpPr>
        <p:spPr>
          <a:xfrm>
            <a:off x="524250" y="3596450"/>
            <a:ext cx="8095500" cy="26100"/>
          </a:xfrm>
          <a:prstGeom prst="straightConnector1">
            <a:avLst/>
          </a:prstGeom>
          <a:noFill/>
          <a:ln cap="flat" cmpd="sng" w="38100">
            <a:solidFill>
              <a:schemeClr val="dk2"/>
            </a:solidFill>
            <a:prstDash val="solid"/>
            <a:round/>
            <a:headEnd len="med" w="med" type="none"/>
            <a:tailEnd len="med" w="med" type="none"/>
          </a:ln>
        </p:spPr>
      </p:cxnSp>
      <p:sp>
        <p:nvSpPr>
          <p:cNvPr id="289" name="Google Shape;289;p51"/>
          <p:cNvSpPr txBox="1"/>
          <p:nvPr/>
        </p:nvSpPr>
        <p:spPr>
          <a:xfrm>
            <a:off x="468300" y="798013"/>
            <a:ext cx="4035000" cy="2676900"/>
          </a:xfrm>
          <a:prstGeom prst="rect">
            <a:avLst/>
          </a:prstGeom>
          <a:noFill/>
          <a:ln>
            <a:noFill/>
          </a:ln>
        </p:spPr>
        <p:txBody>
          <a:bodyPr anchorCtr="0" anchor="ctr" bIns="91425" lIns="91425" spcFirstLastPara="1" rIns="91425" wrap="square" tIns="91425">
            <a:noAutofit/>
          </a:bodyPr>
          <a:lstStyle/>
          <a:p>
            <a:pPr indent="-419100" lvl="0" marL="457200" rtl="0" algn="l">
              <a:lnSpc>
                <a:spcPct val="115000"/>
              </a:lnSpc>
              <a:spcBef>
                <a:spcPts val="0"/>
              </a:spcBef>
              <a:spcAft>
                <a:spcPts val="0"/>
              </a:spcAft>
              <a:buClr>
                <a:srgbClr val="000000"/>
              </a:buClr>
              <a:buSzPts val="3000"/>
              <a:buChar char="•"/>
            </a:pPr>
            <a:r>
              <a:rPr b="1" lang="en-US" sz="3000">
                <a:solidFill>
                  <a:srgbClr val="0070C0"/>
                </a:solidFill>
              </a:rPr>
              <a:t>Mitigate</a:t>
            </a:r>
            <a:r>
              <a:rPr lang="en-US" sz="3000">
                <a:solidFill>
                  <a:schemeClr val="dk1"/>
                </a:solidFill>
              </a:rPr>
              <a:t> confusion caused by name ambiguity</a:t>
            </a:r>
            <a:endParaRPr sz="3000"/>
          </a:p>
        </p:txBody>
      </p:sp>
      <p:sp>
        <p:nvSpPr>
          <p:cNvPr id="290" name="Google Shape;290;p51"/>
          <p:cNvSpPr txBox="1"/>
          <p:nvPr/>
        </p:nvSpPr>
        <p:spPr>
          <a:xfrm>
            <a:off x="4696650" y="919550"/>
            <a:ext cx="4185300" cy="2676900"/>
          </a:xfrm>
          <a:prstGeom prst="rect">
            <a:avLst/>
          </a:prstGeom>
          <a:noFill/>
          <a:ln>
            <a:noFill/>
          </a:ln>
        </p:spPr>
        <p:txBody>
          <a:bodyPr anchorCtr="0" anchor="ctr" bIns="91425" lIns="91425" spcFirstLastPara="1" rIns="91425" wrap="square" tIns="91425">
            <a:noAutofit/>
          </a:bodyPr>
          <a:lstStyle/>
          <a:p>
            <a:pPr indent="-419100" lvl="0" marL="457200" rtl="0" algn="l">
              <a:lnSpc>
                <a:spcPct val="115000"/>
              </a:lnSpc>
              <a:spcBef>
                <a:spcPts val="0"/>
              </a:spcBef>
              <a:spcAft>
                <a:spcPts val="0"/>
              </a:spcAft>
              <a:buClr>
                <a:srgbClr val="000000"/>
              </a:buClr>
              <a:buSzPts val="3000"/>
              <a:buChar char="•"/>
            </a:pPr>
            <a:r>
              <a:rPr b="1" lang="en-US" sz="3000">
                <a:solidFill>
                  <a:srgbClr val="00B050"/>
                </a:solidFill>
              </a:rPr>
              <a:t>Assess</a:t>
            </a:r>
            <a:r>
              <a:rPr b="1" lang="en-US" sz="3000">
                <a:solidFill>
                  <a:srgbClr val="A6CE39"/>
                </a:solidFill>
              </a:rPr>
              <a:t> </a:t>
            </a:r>
            <a:r>
              <a:rPr lang="en-US" sz="3000"/>
              <a:t>individual contributions &amp; measure </a:t>
            </a:r>
            <a:r>
              <a:rPr b="1" lang="en-US" sz="3000">
                <a:solidFill>
                  <a:srgbClr val="00B050"/>
                </a:solidFill>
              </a:rPr>
              <a:t>institutional impact</a:t>
            </a:r>
            <a:endParaRPr sz="3000"/>
          </a:p>
        </p:txBody>
      </p:sp>
      <p:sp>
        <p:nvSpPr>
          <p:cNvPr id="291" name="Google Shape;291;p51"/>
          <p:cNvSpPr txBox="1"/>
          <p:nvPr/>
        </p:nvSpPr>
        <p:spPr>
          <a:xfrm>
            <a:off x="524250" y="3622250"/>
            <a:ext cx="3923100" cy="3000000"/>
          </a:xfrm>
          <a:prstGeom prst="rect">
            <a:avLst/>
          </a:prstGeom>
          <a:noFill/>
          <a:ln>
            <a:noFill/>
          </a:ln>
        </p:spPr>
        <p:txBody>
          <a:bodyPr anchorCtr="0" anchor="ctr" bIns="91425" lIns="91425" spcFirstLastPara="1" rIns="91425" wrap="square" tIns="91425">
            <a:noAutofit/>
          </a:bodyPr>
          <a:lstStyle/>
          <a:p>
            <a:pPr indent="-419100" lvl="0" marL="457200" rtl="0" algn="l">
              <a:lnSpc>
                <a:spcPct val="115000"/>
              </a:lnSpc>
              <a:spcBef>
                <a:spcPts val="0"/>
              </a:spcBef>
              <a:spcAft>
                <a:spcPts val="0"/>
              </a:spcAft>
              <a:buClr>
                <a:srgbClr val="000000"/>
              </a:buClr>
              <a:buSzPts val="3000"/>
              <a:buChar char="•"/>
            </a:pPr>
            <a:r>
              <a:rPr b="1" lang="en-US" sz="3000">
                <a:solidFill>
                  <a:srgbClr val="A61C00"/>
                </a:solidFill>
              </a:rPr>
              <a:t>Assert</a:t>
            </a:r>
            <a:r>
              <a:rPr b="1" lang="en-US" sz="3000">
                <a:solidFill>
                  <a:srgbClr val="FFC000"/>
                </a:solidFill>
              </a:rPr>
              <a:t> </a:t>
            </a:r>
            <a:r>
              <a:rPr lang="en-US" sz="3000"/>
              <a:t>trustworthy &amp; accurate affiliations</a:t>
            </a:r>
            <a:endParaRPr sz="3000"/>
          </a:p>
        </p:txBody>
      </p:sp>
      <p:sp>
        <p:nvSpPr>
          <p:cNvPr id="292" name="Google Shape;292;p51"/>
          <p:cNvSpPr txBox="1"/>
          <p:nvPr/>
        </p:nvSpPr>
        <p:spPr>
          <a:xfrm>
            <a:off x="4696650" y="3622250"/>
            <a:ext cx="4185300" cy="3000000"/>
          </a:xfrm>
          <a:prstGeom prst="rect">
            <a:avLst/>
          </a:prstGeom>
          <a:noFill/>
          <a:ln>
            <a:noFill/>
          </a:ln>
        </p:spPr>
        <p:txBody>
          <a:bodyPr anchorCtr="0" anchor="ctr" bIns="91425" lIns="91425" spcFirstLastPara="1" rIns="91425" wrap="square" tIns="91425">
            <a:noAutofit/>
          </a:bodyPr>
          <a:lstStyle/>
          <a:p>
            <a:pPr indent="-419100" lvl="0" marL="457200" rtl="0" algn="l">
              <a:lnSpc>
                <a:spcPct val="115000"/>
              </a:lnSpc>
              <a:spcBef>
                <a:spcPts val="0"/>
              </a:spcBef>
              <a:spcAft>
                <a:spcPts val="0"/>
              </a:spcAft>
              <a:buClr>
                <a:srgbClr val="000000"/>
              </a:buClr>
              <a:buSzPts val="3000"/>
              <a:buChar char="•"/>
            </a:pPr>
            <a:r>
              <a:rPr b="1" lang="en-US" sz="3000">
                <a:solidFill>
                  <a:srgbClr val="E16D2E"/>
                </a:solidFill>
              </a:rPr>
              <a:t>Save</a:t>
            </a:r>
            <a:r>
              <a:rPr lang="en-US" sz="3000">
                <a:solidFill>
                  <a:srgbClr val="E16D2E"/>
                </a:solidFill>
              </a:rPr>
              <a:t> </a:t>
            </a:r>
            <a:r>
              <a:rPr lang="en-US" sz="3000">
                <a:solidFill>
                  <a:schemeClr val="dk1"/>
                </a:solidFill>
              </a:rPr>
              <a:t>time &amp; reduce administrative burden</a:t>
            </a:r>
            <a:endParaRPr sz="3000"/>
          </a:p>
        </p:txBody>
      </p:sp>
      <p:pic>
        <p:nvPicPr>
          <p:cNvPr id="293" name="Google Shape;293;p51"/>
          <p:cNvPicPr preferRelativeResize="0"/>
          <p:nvPr/>
        </p:nvPicPr>
        <p:blipFill>
          <a:blip r:embed="rId3">
            <a:alphaModFix/>
          </a:blip>
          <a:stretch>
            <a:fillRect/>
          </a:stretch>
        </p:blipFill>
        <p:spPr>
          <a:xfrm>
            <a:off x="3972318" y="2976022"/>
            <a:ext cx="950175" cy="95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2"/>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ORCID Adoption</a:t>
            </a:r>
            <a:endParaRPr b="1"/>
          </a:p>
        </p:txBody>
      </p:sp>
      <p:sp>
        <p:nvSpPr>
          <p:cNvPr id="299" name="Google Shape;299;p52"/>
          <p:cNvSpPr txBox="1"/>
          <p:nvPr>
            <p:ph idx="1" type="body"/>
          </p:nvPr>
        </p:nvSpPr>
        <p:spPr>
          <a:xfrm>
            <a:off x="244247" y="891403"/>
            <a:ext cx="86586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3000"/>
              <a:t>Effective ORCID adoption requires 3 equally important components:</a:t>
            </a:r>
            <a:endParaRPr sz="3000"/>
          </a:p>
          <a:p>
            <a:pPr indent="0" lvl="0" marL="0" rtl="0" algn="l">
              <a:spcBef>
                <a:spcPts val="480"/>
              </a:spcBef>
              <a:spcAft>
                <a:spcPts val="0"/>
              </a:spcAft>
              <a:buNone/>
            </a:pPr>
            <a:r>
              <a:t/>
            </a:r>
            <a:endParaRPr sz="3000"/>
          </a:p>
          <a:p>
            <a:pPr indent="-419100" lvl="0" marL="457200" rtl="0" algn="l">
              <a:spcBef>
                <a:spcPts val="480"/>
              </a:spcBef>
              <a:spcAft>
                <a:spcPts val="0"/>
              </a:spcAft>
              <a:buClr>
                <a:srgbClr val="000000"/>
              </a:buClr>
              <a:buSzPts val="3000"/>
              <a:buAutoNum type="arabicPeriod"/>
            </a:pPr>
            <a:r>
              <a:rPr lang="en-US" sz="3000">
                <a:solidFill>
                  <a:srgbClr val="000000"/>
                </a:solidFill>
              </a:rPr>
              <a:t>Stakeholder Support</a:t>
            </a:r>
            <a:endParaRPr sz="3000">
              <a:solidFill>
                <a:srgbClr val="000000"/>
              </a:solidFill>
            </a:endParaRPr>
          </a:p>
          <a:p>
            <a:pPr indent="-419100" lvl="0" marL="457200" rtl="0" algn="l">
              <a:spcBef>
                <a:spcPts val="0"/>
              </a:spcBef>
              <a:spcAft>
                <a:spcPts val="0"/>
              </a:spcAft>
              <a:buClr>
                <a:srgbClr val="000000"/>
              </a:buClr>
              <a:buSzPts val="3000"/>
              <a:buAutoNum type="arabicPeriod"/>
            </a:pPr>
            <a:r>
              <a:rPr lang="en-US" sz="3000">
                <a:solidFill>
                  <a:srgbClr val="000000"/>
                </a:solidFill>
              </a:rPr>
              <a:t>Technical Integration</a:t>
            </a:r>
            <a:endParaRPr sz="3000">
              <a:solidFill>
                <a:srgbClr val="000000"/>
              </a:solidFill>
            </a:endParaRPr>
          </a:p>
          <a:p>
            <a:pPr indent="-419100" lvl="0" marL="457200" rtl="0" algn="l">
              <a:spcBef>
                <a:spcPts val="0"/>
              </a:spcBef>
              <a:spcAft>
                <a:spcPts val="0"/>
              </a:spcAft>
              <a:buClr>
                <a:srgbClr val="000000"/>
              </a:buClr>
              <a:buSzPts val="3000"/>
              <a:buAutoNum type="arabicPeriod"/>
            </a:pPr>
            <a:r>
              <a:rPr lang="en-US" sz="3000">
                <a:solidFill>
                  <a:srgbClr val="000000"/>
                </a:solidFill>
              </a:rPr>
              <a:t>Outreach &amp; Education</a:t>
            </a:r>
            <a:endParaRPr sz="3000">
              <a:solidFill>
                <a:srgbClr val="000000"/>
              </a:solidFill>
            </a:endParaRPr>
          </a:p>
        </p:txBody>
      </p:sp>
      <p:pic>
        <p:nvPicPr>
          <p:cNvPr id="300" name="Google Shape;300;p52"/>
          <p:cNvPicPr preferRelativeResize="0"/>
          <p:nvPr/>
        </p:nvPicPr>
        <p:blipFill rotWithShape="1">
          <a:blip r:embed="rId3">
            <a:alphaModFix/>
          </a:blip>
          <a:srcRect b="0" l="7799" r="8964" t="15189"/>
          <a:stretch/>
        </p:blipFill>
        <p:spPr>
          <a:xfrm>
            <a:off x="2658825" y="4015025"/>
            <a:ext cx="3829452" cy="2619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3"/>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ORCID US Community</a:t>
            </a:r>
            <a:endParaRPr/>
          </a:p>
        </p:txBody>
      </p:sp>
      <p:sp>
        <p:nvSpPr>
          <p:cNvPr id="306" name="Google Shape;306;p53"/>
          <p:cNvSpPr txBox="1"/>
          <p:nvPr>
            <p:ph idx="1" type="body"/>
          </p:nvPr>
        </p:nvSpPr>
        <p:spPr>
          <a:xfrm>
            <a:off x="5132200" y="762475"/>
            <a:ext cx="3732300" cy="5079900"/>
          </a:xfrm>
          <a:prstGeom prst="rect">
            <a:avLst/>
          </a:prstGeom>
        </p:spPr>
        <p:txBody>
          <a:bodyPr anchorCtr="0" anchor="t" bIns="45700" lIns="91425" spcFirstLastPara="1" rIns="91425" wrap="square" tIns="45700">
            <a:noAutofit/>
          </a:bodyPr>
          <a:lstStyle/>
          <a:p>
            <a:pPr indent="-393700" lvl="0" marL="457200" rtl="0" algn="l">
              <a:spcBef>
                <a:spcPts val="480"/>
              </a:spcBef>
              <a:spcAft>
                <a:spcPts val="0"/>
              </a:spcAft>
              <a:buSzPts val="2600"/>
              <a:buChar char="•"/>
            </a:pPr>
            <a:r>
              <a:rPr lang="en-US" sz="2600"/>
              <a:t>Formed in January 2018</a:t>
            </a:r>
            <a:endParaRPr sz="2600"/>
          </a:p>
          <a:p>
            <a:pPr indent="0" lvl="0" marL="0" rtl="0" algn="l">
              <a:spcBef>
                <a:spcPts val="480"/>
              </a:spcBef>
              <a:spcAft>
                <a:spcPts val="0"/>
              </a:spcAft>
              <a:buNone/>
            </a:pPr>
            <a:r>
              <a:t/>
            </a:r>
            <a:endParaRPr sz="2600"/>
          </a:p>
          <a:p>
            <a:pPr indent="-393700" lvl="0" marL="457200" rtl="0" algn="l">
              <a:spcBef>
                <a:spcPts val="480"/>
              </a:spcBef>
              <a:spcAft>
                <a:spcPts val="0"/>
              </a:spcAft>
              <a:buSzPts val="2600"/>
              <a:buChar char="•"/>
            </a:pPr>
            <a:r>
              <a:rPr lang="en-US" sz="2600"/>
              <a:t>National partnership for premium ORCID membership</a:t>
            </a:r>
            <a:endParaRPr sz="2600"/>
          </a:p>
          <a:p>
            <a:pPr indent="0" lvl="0" marL="0" rtl="0" algn="l">
              <a:spcBef>
                <a:spcPts val="480"/>
              </a:spcBef>
              <a:spcAft>
                <a:spcPts val="0"/>
              </a:spcAft>
              <a:buNone/>
            </a:pPr>
            <a:r>
              <a:t/>
            </a:r>
            <a:endParaRPr sz="2600"/>
          </a:p>
          <a:p>
            <a:pPr indent="-393700" lvl="0" marL="457200" rtl="0" algn="l">
              <a:spcBef>
                <a:spcPts val="480"/>
              </a:spcBef>
              <a:spcAft>
                <a:spcPts val="0"/>
              </a:spcAft>
              <a:buSzPts val="2600"/>
              <a:buChar char="•"/>
            </a:pPr>
            <a:r>
              <a:rPr lang="en-US" sz="2600"/>
              <a:t>Any non-profit research institution can join as a member</a:t>
            </a:r>
            <a:endParaRPr sz="2600"/>
          </a:p>
          <a:p>
            <a:pPr indent="0" lvl="0" marL="0" rtl="0" algn="l">
              <a:spcBef>
                <a:spcPts val="480"/>
              </a:spcBef>
              <a:spcAft>
                <a:spcPts val="0"/>
              </a:spcAft>
              <a:buNone/>
            </a:pPr>
            <a:r>
              <a:t/>
            </a:r>
            <a:endParaRPr sz="2600"/>
          </a:p>
          <a:p>
            <a:pPr indent="-393700" lvl="0" marL="457200" rtl="0" algn="l">
              <a:spcBef>
                <a:spcPts val="480"/>
              </a:spcBef>
              <a:spcAft>
                <a:spcPts val="0"/>
              </a:spcAft>
              <a:buSzPts val="2600"/>
              <a:buChar char="•"/>
            </a:pPr>
            <a:r>
              <a:rPr lang="en-US" sz="2600"/>
              <a:t>LYRASIS as lead</a:t>
            </a:r>
            <a:endParaRPr sz="2600"/>
          </a:p>
        </p:txBody>
      </p:sp>
      <p:pic>
        <p:nvPicPr>
          <p:cNvPr id="307" name="Google Shape;307;p53"/>
          <p:cNvPicPr preferRelativeResize="0"/>
          <p:nvPr/>
        </p:nvPicPr>
        <p:blipFill rotWithShape="1">
          <a:blip r:embed="rId3">
            <a:alphaModFix/>
          </a:blip>
          <a:srcRect b="19910" l="0" r="0" t="0"/>
          <a:stretch/>
        </p:blipFill>
        <p:spPr>
          <a:xfrm>
            <a:off x="1204448" y="3932513"/>
            <a:ext cx="3247025" cy="1280300"/>
          </a:xfrm>
          <a:prstGeom prst="rect">
            <a:avLst/>
          </a:prstGeom>
          <a:noFill/>
          <a:ln>
            <a:noFill/>
          </a:ln>
        </p:spPr>
      </p:pic>
      <p:pic>
        <p:nvPicPr>
          <p:cNvPr id="308" name="Google Shape;308;p53"/>
          <p:cNvPicPr preferRelativeResize="0"/>
          <p:nvPr/>
        </p:nvPicPr>
        <p:blipFill rotWithShape="1">
          <a:blip r:embed="rId4">
            <a:alphaModFix/>
          </a:blip>
          <a:srcRect b="0" l="1768" r="0" t="0"/>
          <a:stretch/>
        </p:blipFill>
        <p:spPr>
          <a:xfrm>
            <a:off x="244225" y="5372408"/>
            <a:ext cx="5167474" cy="675100"/>
          </a:xfrm>
          <a:prstGeom prst="rect">
            <a:avLst/>
          </a:prstGeom>
          <a:noFill/>
          <a:ln>
            <a:noFill/>
          </a:ln>
        </p:spPr>
      </p:pic>
      <p:pic>
        <p:nvPicPr>
          <p:cNvPr id="309" name="Google Shape;309;p53"/>
          <p:cNvPicPr preferRelativeResize="0"/>
          <p:nvPr/>
        </p:nvPicPr>
        <p:blipFill rotWithShape="1">
          <a:blip r:embed="rId5">
            <a:alphaModFix/>
          </a:blip>
          <a:srcRect b="15568" l="3884" r="50629" t="6743"/>
          <a:stretch/>
        </p:blipFill>
        <p:spPr>
          <a:xfrm>
            <a:off x="1584003" y="2078875"/>
            <a:ext cx="2487926" cy="1436125"/>
          </a:xfrm>
          <a:prstGeom prst="rect">
            <a:avLst/>
          </a:prstGeom>
          <a:noFill/>
          <a:ln>
            <a:noFill/>
          </a:ln>
        </p:spPr>
      </p:pic>
      <p:pic>
        <p:nvPicPr>
          <p:cNvPr id="310" name="Google Shape;310;p53"/>
          <p:cNvPicPr preferRelativeResize="0"/>
          <p:nvPr/>
        </p:nvPicPr>
        <p:blipFill>
          <a:blip r:embed="rId6">
            <a:alphaModFix/>
          </a:blip>
          <a:stretch>
            <a:fillRect/>
          </a:stretch>
        </p:blipFill>
        <p:spPr>
          <a:xfrm>
            <a:off x="770550" y="1001400"/>
            <a:ext cx="4114800" cy="857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4"/>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a:t>ORCID US Community</a:t>
            </a:r>
            <a:endParaRPr b="1" i="0" sz="2000" u="none" cap="none" strike="noStrike">
              <a:solidFill>
                <a:schemeClr val="dk1"/>
              </a:solidFill>
            </a:endParaRPr>
          </a:p>
        </p:txBody>
      </p:sp>
      <p:sp>
        <p:nvSpPr>
          <p:cNvPr id="316" name="Google Shape;316;p54"/>
          <p:cNvSpPr txBox="1"/>
          <p:nvPr>
            <p:ph idx="1" type="body"/>
          </p:nvPr>
        </p:nvSpPr>
        <p:spPr>
          <a:xfrm>
            <a:off x="244250" y="891401"/>
            <a:ext cx="8658600" cy="2941500"/>
          </a:xfrm>
          <a:prstGeom prst="rect">
            <a:avLst/>
          </a:prstGeom>
          <a:noFill/>
          <a:ln>
            <a:noFill/>
          </a:ln>
        </p:spPr>
        <p:txBody>
          <a:bodyPr anchorCtr="0" anchor="t" bIns="45700" lIns="91425" spcFirstLastPara="1" rIns="91425" wrap="square" tIns="45700">
            <a:noAutofit/>
          </a:bodyPr>
          <a:lstStyle/>
          <a:p>
            <a:pPr indent="-358140" lvl="0" marL="457200" marR="0" rtl="0" algn="l">
              <a:spcBef>
                <a:spcPts val="0"/>
              </a:spcBef>
              <a:spcAft>
                <a:spcPts val="0"/>
              </a:spcAft>
              <a:buSzPts val="2040"/>
              <a:buChar char="•"/>
            </a:pPr>
            <a:r>
              <a:rPr lang="en-US"/>
              <a:t>114 institutional members!</a:t>
            </a:r>
            <a:endParaRPr/>
          </a:p>
        </p:txBody>
      </p:sp>
      <p:pic>
        <p:nvPicPr>
          <p:cNvPr id="317" name="Google Shape;317;p54"/>
          <p:cNvPicPr preferRelativeResize="0"/>
          <p:nvPr/>
        </p:nvPicPr>
        <p:blipFill>
          <a:blip r:embed="rId3">
            <a:alphaModFix/>
          </a:blip>
          <a:stretch>
            <a:fillRect/>
          </a:stretch>
        </p:blipFill>
        <p:spPr>
          <a:xfrm>
            <a:off x="242700" y="1597441"/>
            <a:ext cx="8658601" cy="46564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