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9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85E-B586-2946-AB8C-BD2EAA9F065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3429-69A5-FB42-98D7-531FE662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85E-B586-2946-AB8C-BD2EAA9F065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3429-69A5-FB42-98D7-531FE662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85E-B586-2946-AB8C-BD2EAA9F065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3429-69A5-FB42-98D7-531FE662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85E-B586-2946-AB8C-BD2EAA9F065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3429-69A5-FB42-98D7-531FE662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2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85E-B586-2946-AB8C-BD2EAA9F065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3429-69A5-FB42-98D7-531FE662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85E-B586-2946-AB8C-BD2EAA9F065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3429-69A5-FB42-98D7-531FE662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8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85E-B586-2946-AB8C-BD2EAA9F065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3429-69A5-FB42-98D7-531FE662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7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85E-B586-2946-AB8C-BD2EAA9F065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3429-69A5-FB42-98D7-531FE662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9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85E-B586-2946-AB8C-BD2EAA9F065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3429-69A5-FB42-98D7-531FE662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6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85E-B586-2946-AB8C-BD2EAA9F065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3429-69A5-FB42-98D7-531FE662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685E-B586-2946-AB8C-BD2EAA9F065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3429-69A5-FB42-98D7-531FE662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B685E-B586-2946-AB8C-BD2EAA9F065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3429-69A5-FB42-98D7-531FE662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7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cid0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1" r="95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Chalkduster"/>
                <a:cs typeface="Chalkduster"/>
              </a:rPr>
              <a:t>ORCID workflows from a researcher’s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934" y="5250152"/>
            <a:ext cx="6400800" cy="1499084"/>
          </a:xfrm>
        </p:spPr>
        <p:txBody>
          <a:bodyPr>
            <a:normAutofit/>
          </a:bodyPr>
          <a:lstStyle/>
          <a:p>
            <a:pPr algn="r"/>
            <a:r>
              <a:rPr lang="en-US" sz="3500" b="1" i="1" dirty="0">
                <a:solidFill>
                  <a:srgbClr val="FF0000"/>
                </a:solidFill>
                <a:latin typeface="Chalkduster"/>
                <a:cs typeface="Chalkduster"/>
              </a:rPr>
              <a:t>Richard de </a:t>
            </a:r>
            <a:r>
              <a:rPr lang="en-US" sz="3500" b="1" i="1" dirty="0" err="1">
                <a:solidFill>
                  <a:srgbClr val="FF0000"/>
                </a:solidFill>
                <a:latin typeface="Chalkduster"/>
                <a:cs typeface="Chalkduster"/>
              </a:rPr>
              <a:t>Grijs</a:t>
            </a:r>
            <a:endParaRPr lang="en-US" sz="3500" b="1" i="1" dirty="0">
              <a:solidFill>
                <a:srgbClr val="FF0000"/>
              </a:solidFill>
              <a:latin typeface="Chalkduster"/>
              <a:cs typeface="Chalkduster"/>
            </a:endParaRPr>
          </a:p>
          <a:p>
            <a:pPr algn="r"/>
            <a:r>
              <a:rPr lang="en-US" sz="2000" b="1" dirty="0">
                <a:solidFill>
                  <a:schemeClr val="tx1"/>
                </a:solidFill>
                <a:latin typeface="Chalkduster"/>
                <a:cs typeface="Chalkduster"/>
              </a:rPr>
              <a:t>ORCID Board of Directors &amp;</a:t>
            </a:r>
          </a:p>
          <a:p>
            <a:pPr algn="r"/>
            <a:r>
              <a:rPr lang="en-US" sz="2000" b="1" dirty="0">
                <a:solidFill>
                  <a:schemeClr val="tx1"/>
                </a:solidFill>
                <a:latin typeface="Chalkduster"/>
                <a:cs typeface="Chalkduster"/>
              </a:rPr>
              <a:t>Macquarie University, Sydney, Australia</a:t>
            </a:r>
          </a:p>
        </p:txBody>
      </p:sp>
    </p:spTree>
    <p:extLst>
      <p:ext uri="{BB962C8B-B14F-4D97-AF65-F5344CB8AC3E}">
        <p14:creationId xmlns:p14="http://schemas.microsoft.com/office/powerpoint/2010/main" val="137558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cid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863"/>
            <a:ext cx="9144000" cy="520593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1481539"/>
            <a:ext cx="1575690" cy="4820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cid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07"/>
            <a:ext cx="9144000" cy="635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c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47"/>
            <a:ext cx="9144000" cy="51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8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FFCC"/>
                </a:solidFill>
                <a:latin typeface="Chalkduster"/>
                <a:cs typeface="Chalkduster"/>
              </a:rPr>
              <a:t>So </a:t>
            </a:r>
            <a:r>
              <a:rPr lang="mr-IN" dirty="0">
                <a:solidFill>
                  <a:srgbClr val="CCFFCC"/>
                </a:solidFill>
                <a:latin typeface="Chalkduster"/>
                <a:cs typeface="Chalkduster"/>
              </a:rPr>
              <a:t>…</a:t>
            </a:r>
            <a:r>
              <a:rPr lang="en-AU" dirty="0">
                <a:solidFill>
                  <a:srgbClr val="CCFFCC"/>
                </a:solidFill>
                <a:latin typeface="Chalkduster"/>
                <a:cs typeface="Chalkduster"/>
              </a:rPr>
              <a:t> </a:t>
            </a:r>
            <a:r>
              <a:rPr lang="en-US" dirty="0">
                <a:solidFill>
                  <a:srgbClr val="CCFFCC"/>
                </a:solidFill>
                <a:latin typeface="Chalkduster"/>
                <a:cs typeface="Chalkduster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7234"/>
            <a:ext cx="8229600" cy="1680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CCFFCC"/>
                </a:solidFill>
                <a:latin typeface="Chalkduster"/>
                <a:cs typeface="Chalkduster"/>
              </a:rPr>
              <a:t>ORCID has reached the stage where it’s getting useful to me in my professional life!</a:t>
            </a:r>
          </a:p>
        </p:txBody>
      </p:sp>
    </p:spTree>
    <p:extLst>
      <p:ext uri="{BB962C8B-B14F-4D97-AF65-F5344CB8AC3E}">
        <p14:creationId xmlns:p14="http://schemas.microsoft.com/office/powerpoint/2010/main" val="199094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cid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58"/>
            <a:ext cx="9144000" cy="6508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989077">
            <a:off x="199901" y="551650"/>
            <a:ext cx="4649230" cy="830997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Welcome to Macquarie University!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Now link your ORCID to us</a:t>
            </a:r>
            <a:r>
              <a:rPr lang="mr-IN" sz="2400" b="1" dirty="0">
                <a:solidFill>
                  <a:srgbClr val="0000FF"/>
                </a:solidFill>
              </a:rPr>
              <a:t>…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546" y="6062347"/>
            <a:ext cx="6817646" cy="461665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mr-IN" sz="2400" b="1" dirty="0">
                <a:solidFill>
                  <a:srgbClr val="0000FF"/>
                </a:solidFill>
              </a:rPr>
              <a:t>…</a:t>
            </a:r>
            <a:r>
              <a:rPr lang="en-AU" sz="2400" b="1" dirty="0">
                <a:solidFill>
                  <a:srgbClr val="0000FF"/>
                </a:solidFill>
              </a:rPr>
              <a:t> and don’t forget to also link us to your Scopus ID!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2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cid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r="14226"/>
          <a:stretch/>
        </p:blipFill>
        <p:spPr>
          <a:xfrm>
            <a:off x="268866" y="0"/>
            <a:ext cx="861643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69366" y="5702752"/>
            <a:ext cx="1834386" cy="4820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cid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162"/>
            <a:ext cx="9144000" cy="52333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4072" y="2328134"/>
            <a:ext cx="2198910" cy="103472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ci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637"/>
            <a:ext cx="9144000" cy="522880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69564" y="1716705"/>
            <a:ext cx="1834386" cy="4820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cid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429"/>
            <a:ext cx="9144000" cy="52388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98912" y="3210003"/>
            <a:ext cx="1987250" cy="4820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2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ci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979"/>
            <a:ext cx="9144000" cy="52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38308"/>
          </a:xfrm>
          <a:prstGeom prst="rect">
            <a:avLst/>
          </a:prstGeom>
        </p:spPr>
      </p:pic>
      <p:pic>
        <p:nvPicPr>
          <p:cNvPr id="7" name="Picture 6" descr="WarpedMilkyW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33" y="3070801"/>
            <a:ext cx="6113594" cy="3695663"/>
          </a:xfrm>
          <a:prstGeom prst="rect">
            <a:avLst/>
          </a:prstGeom>
        </p:spPr>
      </p:pic>
      <p:pic>
        <p:nvPicPr>
          <p:cNvPr id="8" name="Picture 7" descr="xd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5281" r="2542" b="2574"/>
          <a:stretch/>
        </p:blipFill>
        <p:spPr>
          <a:xfrm>
            <a:off x="7676727" y="1144191"/>
            <a:ext cx="1466782" cy="14688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64702" y="2548694"/>
            <a:ext cx="507078" cy="4820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cid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3541"/>
          </a:xfrm>
          <a:prstGeom prst="rect">
            <a:avLst/>
          </a:prstGeom>
        </p:spPr>
      </p:pic>
      <p:pic>
        <p:nvPicPr>
          <p:cNvPr id="4" name="Picture 3" descr="orcid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1729"/>
            <a:ext cx="9144000" cy="26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1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64</Words>
  <Application>Microsoft Macintosh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Chalkduster</vt:lpstr>
      <vt:lpstr>Office Theme</vt:lpstr>
      <vt:lpstr>ORCID workflows from a researcher’s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…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SSE</dc:creator>
  <cp:lastModifiedBy>Alice Meadows</cp:lastModifiedBy>
  <cp:revision>8</cp:revision>
  <dcterms:created xsi:type="dcterms:W3CDTF">2019-05-10T03:27:22Z</dcterms:created>
  <dcterms:modified xsi:type="dcterms:W3CDTF">2019-05-20T14:58:28Z</dcterms:modified>
</cp:coreProperties>
</file>